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58" r:id="rId4"/>
    <p:sldId id="260" r:id="rId5"/>
    <p:sldId id="261" r:id="rId6"/>
    <p:sldId id="256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B8A6"/>
    <a:srgbClr val="FF9966"/>
    <a:srgbClr val="E6A57D"/>
    <a:srgbClr val="000000"/>
    <a:srgbClr val="D82880"/>
    <a:srgbClr val="FBFFFF"/>
    <a:srgbClr val="FEFEF1"/>
    <a:srgbClr val="869CB0"/>
    <a:srgbClr val="FFFFFF"/>
    <a:srgbClr val="FFF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05ECE-4E7F-45DC-8B20-069BBA24E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263BD8-0619-4957-89BE-006690B0E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E6F27C-B382-4E61-8399-97B797516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4CB18-D2D0-4211-8FCF-12902EC9A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9CEC8-BC57-4471-A91D-E6A01836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199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B94FB5-6AB2-4EE6-930B-C7ED1936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85F154-6139-4F87-9613-A1C6661C9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224900-6A3A-446D-985A-6E39638C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2A98C5-CC65-4FC7-8773-094CC65ED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8D6859-C36A-4917-B144-C1D98A248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88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E22FF-420F-4CE3-AD91-B58527FB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6945DE-EF62-4E7A-B9A5-4219ACD1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93C66-2F4C-46CD-A846-0672DADB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E1EE95-5C07-4A4B-949F-CEA780E5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18096F-89FC-4ED3-9DC3-A63B103D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7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355CD-4F70-4B1F-AA69-754D31D4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5B3B6C-C55F-49CB-B83C-DDF3305B0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69E5AA-84D9-4DC3-A352-075541558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918D7D-213E-45B9-976F-45F8A700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A377C3-BB73-40F5-9B65-06FF38049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6A9CB3-EE8B-4B45-B1D3-3CB0C47E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00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89D7B-C28C-4D24-90F4-8008DD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F7B7E9-B6A3-441A-8B06-A238F083D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1452F1-BC96-46A8-8E74-553B3DB06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D041FA-973F-43FE-B79E-E5C19FA1D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2D42BBE-D209-45CF-8EBC-937BC14CA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A365C66-FC9E-4DBA-BE98-69DDCF02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77E6052-377B-4647-9336-56C10FC0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23A8E32-1123-4513-8FCB-3E9EE47E9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58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46DD6-60C9-4252-8445-A1814B77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28509E-A287-4A4D-AC6A-8A5D92C5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2E1429-1E20-43DE-B78A-14885E2BD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8827E7-CDF5-4FE9-9681-12A407DA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984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38A208-D850-4B1C-B49F-59B3873EA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18888A-260B-4C83-8B5D-80ECD213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81BC45-16E8-4B1A-B33A-E9C4A225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47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CACEB-E3D5-43CB-9658-CE698163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99E96-DD6B-4A8E-9C8C-40ABC0C87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CB6968-DC1B-4C5C-9AFF-CCEF0FCCA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549E5C-B237-4A35-AE1E-A1A518CBF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E350D8-AFEC-47AE-AB9B-13C0FB9C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A4BE86-5CDF-4087-9688-D2163A64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40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304FE-50B9-48AB-9A35-2E797AC6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2B6BB09-81BB-4426-A214-8F436E5E6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819CE9-3377-4218-98E8-E0D243901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6EA05A-9AA3-4A61-8999-DFEFF20C0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A7D4CF-2511-4343-A71D-571E4EDA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151B19-793C-44B1-9DF8-6633D0F9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8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27446-30B9-400B-B35E-4B2E5733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8332F10-3C91-4E3D-B075-81B546B67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EACCE3-ACA5-4B10-A041-F3EACD48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7E97B2-3A2A-4739-B482-54942CE76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9C2E4A-4171-4C95-8816-880A75C0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27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5C9391A-AD5E-44BA-8F73-86924E73C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28129E-8F8B-4EA5-A1A4-DAFB1D7B6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29F20F-36B4-4141-A6AB-75E8FA30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2DF8B-763F-4F5C-9CBD-03A21FC6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ED2B1F-8F66-4D4B-B4C7-69056CC9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03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3F1DE0-4DF2-4A44-A048-A35C907EF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BC09C-70BB-4AEC-A0DF-0847787A6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256C24-B835-4A74-9B94-770D26148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C139A-5DE9-453F-A52A-BBB99EA0FF79}" type="datetimeFigureOut">
              <a:rPr lang="fr-FR" smtClean="0"/>
              <a:t>22/08/2019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3C0167-C86B-4237-93F4-46C7521B4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49C8A9-6B71-4764-8EFC-2DAC924F1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21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gn8gZHJZzA?feature=oembed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www.melimelune.com/wp-content/uploads/sites/21/2018/08/Rituel-G%C3%A9ographie-blog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video" Target="https://www.youtube.com/embed/7rUOn3fTZxk?feature=oembed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www.melimelune.com/wp-content/uploads/sites/21/2018/08/Rituel-G%C3%A9ographie-blog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video" Target="https://www.youtube.com/embed/gcE1avXFJb4?feature=oembed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feeclochette.chez.com/Ailleurs/tchantches.ht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7Xy7T__rO4o?feature=oembed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2" Type="http://schemas.openxmlformats.org/officeDocument/2006/relationships/hyperlink" Target="http://www.melimelune.com/wp-content/uploads/sites/21/2018/08/Rituel-G%C3%A9ographie-blog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mi5xaMIX_h8?feature=oembed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www.melimelune.com/wp-content/uploads/sites/21/2018/08/Rituel-G%C3%A9ographie-blog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ni1GVRlMtc?feature=oembed" TargetMode="Externa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www.melimelune.com/wp-content/uploads/sites/21/2018/08/Rituel-G%C3%A9ographie-blog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E5E45815-C914-45F6-BF5C-400274884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1AB419E-083B-4AEB-A497-164CFD4C2A4E}"/>
              </a:ext>
            </a:extLst>
          </p:cNvPr>
          <p:cNvSpPr txBox="1"/>
          <p:nvPr/>
        </p:nvSpPr>
        <p:spPr>
          <a:xfrm>
            <a:off x="2339926" y="3049624"/>
            <a:ext cx="75121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Période 1 : </a:t>
            </a:r>
          </a:p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voyage à travers l’Europe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F111FDC-2377-438E-9DB0-49024133BAC0}"/>
              </a:ext>
            </a:extLst>
          </p:cNvPr>
          <p:cNvSpPr/>
          <p:nvPr/>
        </p:nvSpPr>
        <p:spPr>
          <a:xfrm>
            <a:off x="4670474" y="168812"/>
            <a:ext cx="2194560" cy="2124222"/>
          </a:xfrm>
          <a:prstGeom prst="ellipse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424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7" name="Image 6" descr="RÃ©sultat de recherche d'images pour &quot;maison typique vendÃ©enne&quot;">
            <a:extLst>
              <a:ext uri="{FF2B5EF4-FFF2-40B4-BE49-F238E27FC236}">
                <a16:creationId xmlns:a16="http://schemas.microsoft.com/office/drawing/2014/main" id="{977750EE-549D-4109-8FEF-24DCEC6F47E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7110">
            <a:off x="499862" y="1279283"/>
            <a:ext cx="3798853" cy="32117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851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7" name="Image 6" descr="RÃ©sultat de recherche d'images pour &quot;maison typique vendÃ©enne&quot;">
            <a:extLst>
              <a:ext uri="{FF2B5EF4-FFF2-40B4-BE49-F238E27FC236}">
                <a16:creationId xmlns:a16="http://schemas.microsoft.com/office/drawing/2014/main" id="{977750EE-549D-4109-8FEF-24DCEC6F47E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7110">
            <a:off x="1132159" y="1204177"/>
            <a:ext cx="3091498" cy="26549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 3" descr="RÃ©sultat de recherche d'images pour &quot;la tour eiffel&quot;">
            <a:extLst>
              <a:ext uri="{FF2B5EF4-FFF2-40B4-BE49-F238E27FC236}">
                <a16:creationId xmlns:a16="http://schemas.microsoft.com/office/drawing/2014/main" id="{6E4C552B-81F9-49ED-9094-35C1C9E64B4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886" y="1669143"/>
            <a:ext cx="6324970" cy="46710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959597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7" name="Image 6" descr="RÃ©sultat de recherche d'images pour &quot;maison typique vendÃ©enne&quot;">
            <a:extLst>
              <a:ext uri="{FF2B5EF4-FFF2-40B4-BE49-F238E27FC236}">
                <a16:creationId xmlns:a16="http://schemas.microsoft.com/office/drawing/2014/main" id="{977750EE-549D-4109-8FEF-24DCEC6F47E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7110">
            <a:off x="1132159" y="1204177"/>
            <a:ext cx="3091498" cy="26549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 3" descr="RÃ©sultat de recherche d'images pour &quot;la tour eiffel&quot;">
            <a:extLst>
              <a:ext uri="{FF2B5EF4-FFF2-40B4-BE49-F238E27FC236}">
                <a16:creationId xmlns:a16="http://schemas.microsoft.com/office/drawing/2014/main" id="{6E4C552B-81F9-49ED-9094-35C1C9E64B4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148" y="4354545"/>
            <a:ext cx="3247708" cy="19856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Média en ligne 1" title="Edith Piaf - La foule">
            <a:hlinkClick r:id="" action="ppaction://media"/>
            <a:extLst>
              <a:ext uri="{FF2B5EF4-FFF2-40B4-BE49-F238E27FC236}">
                <a16:creationId xmlns:a16="http://schemas.microsoft.com/office/drawing/2014/main" id="{ED1DDA55-1A40-48DD-9E4D-F0611DE740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750282" y="192956"/>
            <a:ext cx="5333408" cy="3997151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6390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7" name="Image 6" descr="RÃ©sultat de recherche d'images pour &quot;maison typique vendÃ©enne&quot;">
            <a:extLst>
              <a:ext uri="{FF2B5EF4-FFF2-40B4-BE49-F238E27FC236}">
                <a16:creationId xmlns:a16="http://schemas.microsoft.com/office/drawing/2014/main" id="{977750EE-549D-4109-8FEF-24DCEC6F47E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7110">
            <a:off x="594853" y="842982"/>
            <a:ext cx="3091498" cy="26549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 3" descr="RÃ©sultat de recherche d'images pour &quot;la tour eiffel&quot;">
            <a:extLst>
              <a:ext uri="{FF2B5EF4-FFF2-40B4-BE49-F238E27FC236}">
                <a16:creationId xmlns:a16="http://schemas.microsoft.com/office/drawing/2014/main" id="{6E4C552B-81F9-49ED-9094-35C1C9E64B4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148" y="4354545"/>
            <a:ext cx="3247708" cy="19856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RÃ©sultat de recherche d'images pour &quot;edith piaf la foule&quot;">
            <a:extLst>
              <a:ext uri="{FF2B5EF4-FFF2-40B4-BE49-F238E27FC236}">
                <a16:creationId xmlns:a16="http://schemas.microsoft.com/office/drawing/2014/main" id="{4F814513-FBF7-4120-A1EE-E107929A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685" y="1272125"/>
            <a:ext cx="3370228" cy="2524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hlinkClick r:id="rId7"/>
            <a:extLst>
              <a:ext uri="{FF2B5EF4-FFF2-40B4-BE49-F238E27FC236}">
                <a16:creationId xmlns:a16="http://schemas.microsoft.com/office/drawing/2014/main" id="{B57B79D3-0445-4C77-AB02-2A426A1EC137}"/>
              </a:ext>
            </a:extLst>
          </p:cNvPr>
          <p:cNvSpPr txBox="1"/>
          <p:nvPr/>
        </p:nvSpPr>
        <p:spPr>
          <a:xfrm>
            <a:off x="1143154" y="4184316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n°4</a:t>
            </a:r>
          </a:p>
        </p:txBody>
      </p:sp>
    </p:spTree>
    <p:extLst>
      <p:ext uri="{BB962C8B-B14F-4D97-AF65-F5344CB8AC3E}">
        <p14:creationId xmlns:p14="http://schemas.microsoft.com/office/powerpoint/2010/main" val="326818959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E744247F-CF99-456C-96A6-8F8FD7A91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711" y="0"/>
            <a:ext cx="8154578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743541" y="310303"/>
            <a:ext cx="47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La France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9583" y="2846955"/>
            <a:ext cx="2600325" cy="23336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CBCF454-C976-46FA-87E4-BA0C7F2A5FD4}"/>
              </a:ext>
            </a:extLst>
          </p:cNvPr>
          <p:cNvGrpSpPr/>
          <p:nvPr/>
        </p:nvGrpSpPr>
        <p:grpSpPr>
          <a:xfrm>
            <a:off x="9409779" y="567657"/>
            <a:ext cx="2381250" cy="1885950"/>
            <a:chOff x="8505371" y="723467"/>
            <a:chExt cx="2381250" cy="188595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FA4687A-57D4-4A2C-8987-1BF7CBA784DB}"/>
                </a:ext>
              </a:extLst>
            </p:cNvPr>
            <p:cNvGrpSpPr/>
            <p:nvPr/>
          </p:nvGrpSpPr>
          <p:grpSpPr>
            <a:xfrm>
              <a:off x="8505371" y="723467"/>
              <a:ext cx="2381250" cy="1885950"/>
              <a:chOff x="8505371" y="723467"/>
              <a:chExt cx="2381250" cy="1885950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578BC16B-F786-40AF-BA03-0E5E8A654C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505371" y="723467"/>
                <a:ext cx="2381250" cy="1885950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7AA6ED0-FF08-47E4-9516-A52ACCEB8193}"/>
                  </a:ext>
                </a:extLst>
              </p:cNvPr>
              <p:cNvSpPr/>
              <p:nvPr/>
            </p:nvSpPr>
            <p:spPr>
              <a:xfrm rot="317891">
                <a:off x="9277358" y="1394530"/>
                <a:ext cx="1262742" cy="144000"/>
              </a:xfrm>
              <a:prstGeom prst="rect">
                <a:avLst/>
              </a:prstGeom>
              <a:solidFill>
                <a:srgbClr val="FFFEE8"/>
              </a:solidFill>
              <a:ln>
                <a:solidFill>
                  <a:srgbClr val="FFFE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413D82F-88F5-40A6-905E-B0E48A13B97E}"/>
                </a:ext>
              </a:extLst>
            </p:cNvPr>
            <p:cNvSpPr txBox="1"/>
            <p:nvPr/>
          </p:nvSpPr>
          <p:spPr>
            <a:xfrm rot="285543">
              <a:off x="9324887" y="1312642"/>
              <a:ext cx="12337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</a:rPr>
                <a:t>13 SEPT 2019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A471A20-97BC-4C47-B84C-587722677C7A}"/>
              </a:ext>
            </a:extLst>
          </p:cNvPr>
          <p:cNvGrpSpPr/>
          <p:nvPr/>
        </p:nvGrpSpPr>
        <p:grpSpPr>
          <a:xfrm>
            <a:off x="8796307" y="3999700"/>
            <a:ext cx="3373664" cy="3373664"/>
            <a:chOff x="7722947" y="3195651"/>
            <a:chExt cx="3373664" cy="3373664"/>
          </a:xfrm>
        </p:grpSpPr>
        <p:pic>
          <p:nvPicPr>
            <p:cNvPr id="2050" name="Picture 2" descr="RÃ©sultat de recherche d'images pour &quot;drapeaux franÃ§ais&quot;">
              <a:extLst>
                <a:ext uri="{FF2B5EF4-FFF2-40B4-BE49-F238E27FC236}">
                  <a16:creationId xmlns:a16="http://schemas.microsoft.com/office/drawing/2014/main" id="{C5AEC05F-DA89-45B6-A82C-6C4F59885F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2947" y="3195651"/>
              <a:ext cx="3373664" cy="33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7C3016F-9DB3-42B0-ABAF-D8A88B559F4D}"/>
                </a:ext>
              </a:extLst>
            </p:cNvPr>
            <p:cNvSpPr/>
            <p:nvPr/>
          </p:nvSpPr>
          <p:spPr>
            <a:xfrm>
              <a:off x="8882743" y="3904343"/>
              <a:ext cx="1008000" cy="194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30772F-50B0-4F5C-B01C-0019F9D2022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93889" y="987544"/>
            <a:ext cx="7160574" cy="48829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0545133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30772F-50B0-4F5C-B01C-0019F9D2022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21912" y="464457"/>
            <a:ext cx="4033974" cy="26270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DAE5D9-DD81-4FFC-9708-5115A071C19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596072" y="1652270"/>
            <a:ext cx="10029871" cy="4356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21089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30772F-50B0-4F5C-B01C-0019F9D20222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21912" y="464457"/>
            <a:ext cx="4033974" cy="26270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DAE5D9-DD81-4FFC-9708-5115A071C191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4910435" y="464457"/>
            <a:ext cx="4718706" cy="1522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Média en ligne 6" title="Hey Jude - The Beatles (LYRICS/LETRA) [Original]  (+Video)">
            <a:hlinkClick r:id="" action="ppaction://media"/>
            <a:extLst>
              <a:ext uri="{FF2B5EF4-FFF2-40B4-BE49-F238E27FC236}">
                <a16:creationId xmlns:a16="http://schemas.microsoft.com/office/drawing/2014/main" id="{3206E48C-EACD-4621-9F44-243F27EB88B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4686601" y="2303641"/>
            <a:ext cx="7270937" cy="4089902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747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30772F-50B0-4F5C-B01C-0019F9D2022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21912" y="464457"/>
            <a:ext cx="4033974" cy="26270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DAE5D9-DD81-4FFC-9708-5115A071C19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910435" y="464457"/>
            <a:ext cx="4718706" cy="1522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RÃ©sultat de recherche d'images pour &quot;beatles hey jude&quot;">
            <a:extLst>
              <a:ext uri="{FF2B5EF4-FFF2-40B4-BE49-F238E27FC236}">
                <a16:creationId xmlns:a16="http://schemas.microsoft.com/office/drawing/2014/main" id="{B0380253-C47D-42E4-8B3D-15707142E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378" y="3466211"/>
            <a:ext cx="4354314" cy="2896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hlinkClick r:id="rId7"/>
            <a:extLst>
              <a:ext uri="{FF2B5EF4-FFF2-40B4-BE49-F238E27FC236}">
                <a16:creationId xmlns:a16="http://schemas.microsoft.com/office/drawing/2014/main" id="{0214D8D8-CCFA-437C-9668-CDC64BA745AD}"/>
              </a:ext>
            </a:extLst>
          </p:cNvPr>
          <p:cNvSpPr txBox="1"/>
          <p:nvPr/>
        </p:nvSpPr>
        <p:spPr>
          <a:xfrm>
            <a:off x="5721641" y="3832776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n°16</a:t>
            </a:r>
          </a:p>
        </p:txBody>
      </p:sp>
    </p:spTree>
    <p:extLst>
      <p:ext uri="{BB962C8B-B14F-4D97-AF65-F5344CB8AC3E}">
        <p14:creationId xmlns:p14="http://schemas.microsoft.com/office/powerpoint/2010/main" val="274036447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C0D381DF-4CAE-452C-9183-D6378BBAA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711" y="0"/>
            <a:ext cx="8154578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1252480" y="184764"/>
            <a:ext cx="10270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calendar note tfb" panose="02000500000000000000" pitchFamily="2" charset="0"/>
              </a:rPr>
              <a:t>LE </a:t>
            </a:r>
            <a:r>
              <a:rPr lang="fr-FR" sz="7200" dirty="0" err="1">
                <a:latin typeface="calendar note tfb" panose="02000500000000000000" pitchFamily="2" charset="0"/>
              </a:rPr>
              <a:t>royaume-uni</a:t>
            </a:r>
            <a:endParaRPr lang="fr-FR" sz="7200" dirty="0">
              <a:latin typeface="calendar note tfb" panose="02000500000000000000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 rot="334632">
            <a:off x="1674276" y="1570620"/>
            <a:ext cx="2600325" cy="233362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975BA3B-268D-4302-93A9-30A1000F5654}"/>
              </a:ext>
            </a:extLst>
          </p:cNvPr>
          <p:cNvGrpSpPr/>
          <p:nvPr/>
        </p:nvGrpSpPr>
        <p:grpSpPr>
          <a:xfrm>
            <a:off x="7810156" y="2887475"/>
            <a:ext cx="4379113" cy="3959840"/>
            <a:chOff x="2667000" y="0"/>
            <a:chExt cx="6858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B6D945-C34A-4449-A19E-C44E9D55DE96}"/>
                </a:ext>
              </a:extLst>
            </p:cNvPr>
            <p:cNvSpPr/>
            <p:nvPr/>
          </p:nvSpPr>
          <p:spPr>
            <a:xfrm>
              <a:off x="3418449" y="1645920"/>
              <a:ext cx="5331656" cy="35591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074" name="Picture 2" descr="RÃ©sultat de recherche d'images pour &quot;drapeaux royaume uni&quot;">
              <a:extLst>
                <a:ext uri="{FF2B5EF4-FFF2-40B4-BE49-F238E27FC236}">
                  <a16:creationId xmlns:a16="http://schemas.microsoft.com/office/drawing/2014/main" id="{E00164C7-EF54-4849-BAAE-9034A53764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0"/>
              <a:ext cx="6858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81896EE-1AD0-4827-8FC3-7978CD72360F}"/>
              </a:ext>
            </a:extLst>
          </p:cNvPr>
          <p:cNvGrpSpPr/>
          <p:nvPr/>
        </p:nvGrpSpPr>
        <p:grpSpPr>
          <a:xfrm>
            <a:off x="211448" y="4219350"/>
            <a:ext cx="2160259" cy="2242600"/>
            <a:chOff x="3770574" y="2742242"/>
            <a:chExt cx="2160259" cy="224260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96ACBF7-C998-4B83-9368-5A78CDD509B8}"/>
                </a:ext>
              </a:extLst>
            </p:cNvPr>
            <p:cNvGrpSpPr/>
            <p:nvPr/>
          </p:nvGrpSpPr>
          <p:grpSpPr>
            <a:xfrm>
              <a:off x="3770574" y="2742242"/>
              <a:ext cx="2160259" cy="2242600"/>
              <a:chOff x="3770574" y="2742242"/>
              <a:chExt cx="2160259" cy="2242600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2D6DA20-5622-49F0-A8EE-DFEA10C2E0F2}"/>
                  </a:ext>
                </a:extLst>
              </p:cNvPr>
              <p:cNvGrpSpPr/>
              <p:nvPr/>
            </p:nvGrpSpPr>
            <p:grpSpPr>
              <a:xfrm rot="20582322">
                <a:off x="3770574" y="2742242"/>
                <a:ext cx="2160259" cy="2242600"/>
                <a:chOff x="3784209" y="2833687"/>
                <a:chExt cx="2883291" cy="3003428"/>
              </a:xfrm>
            </p:grpSpPr>
            <p:sp>
              <p:nvSpPr>
                <p:cNvPr id="9" name="Organigramme : Connecteur 8">
                  <a:extLst>
                    <a:ext uri="{FF2B5EF4-FFF2-40B4-BE49-F238E27FC236}">
                      <a16:creationId xmlns:a16="http://schemas.microsoft.com/office/drawing/2014/main" id="{EB4FAB2D-E6AE-4950-89A1-275B15FF2960}"/>
                    </a:ext>
                  </a:extLst>
                </p:cNvPr>
                <p:cNvSpPr/>
                <p:nvPr/>
              </p:nvSpPr>
              <p:spPr>
                <a:xfrm>
                  <a:off x="3878327" y="3010484"/>
                  <a:ext cx="2600325" cy="2602523"/>
                </a:xfrm>
                <a:prstGeom prst="flowChartConnector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7833BDAD-154C-4DFD-BA6B-B32D2BD833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clrChange>
                    <a:clrFrom>
                      <a:srgbClr val="FFFEFF"/>
                    </a:clrFrom>
                    <a:clrTo>
                      <a:srgbClr val="FFFE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784209" y="2833687"/>
                  <a:ext cx="2883291" cy="3003428"/>
                </a:xfrm>
                <a:prstGeom prst="rect">
                  <a:avLst/>
                </a:prstGeom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B47F030-89D1-4F5C-9315-9EF5DB3A5089}"/>
                  </a:ext>
                </a:extLst>
              </p:cNvPr>
              <p:cNvSpPr/>
              <p:nvPr/>
            </p:nvSpPr>
            <p:spPr>
              <a:xfrm rot="20654884">
                <a:off x="4298736" y="4178052"/>
                <a:ext cx="1296000" cy="180000"/>
              </a:xfrm>
              <a:prstGeom prst="rect">
                <a:avLst/>
              </a:prstGeom>
              <a:solidFill>
                <a:srgbClr val="FFFE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E394BA3-4E64-4581-9780-C7164F163BE5}"/>
                </a:ext>
              </a:extLst>
            </p:cNvPr>
            <p:cNvSpPr txBox="1"/>
            <p:nvPr/>
          </p:nvSpPr>
          <p:spPr>
            <a:xfrm rot="20622760">
              <a:off x="4352375" y="4099331"/>
              <a:ext cx="12626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E6A57D"/>
                  </a:solidFill>
                </a:rPr>
                <a:t>20 SEPT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456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A3029F-1B89-4F5B-B07A-9E5476898D3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56155" y="549275"/>
            <a:ext cx="7679690" cy="575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3120636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A3029F-1B89-4F5B-B07A-9E5476898D3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806374" y="3953022"/>
            <a:ext cx="3098947" cy="2158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1CD81-D229-430C-A6F4-4146E933F5E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89109" y="761108"/>
            <a:ext cx="8417265" cy="3979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36285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A3029F-1B89-4F5B-B07A-9E5476898D3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806374" y="3953022"/>
            <a:ext cx="3098947" cy="2158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1CD81-D229-430C-A6F4-4146E933F5E7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89109" y="405784"/>
            <a:ext cx="4618989" cy="2333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Média en ligne 1" title="Django Reinhardt - Minor Swing - HD *1080p">
            <a:hlinkClick r:id="" action="ppaction://media"/>
            <a:extLst>
              <a:ext uri="{FF2B5EF4-FFF2-40B4-BE49-F238E27FC236}">
                <a16:creationId xmlns:a16="http://schemas.microsoft.com/office/drawing/2014/main" id="{B1743DD2-3CD7-4A45-99E4-27AF7F4AFE6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1242746" y="784680"/>
            <a:ext cx="7817383" cy="43972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3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5757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A3029F-1B89-4F5B-B07A-9E5476898D3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806374" y="3953022"/>
            <a:ext cx="3098947" cy="2158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1CD81-D229-430C-A6F4-4146E933F5E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89109" y="405784"/>
            <a:ext cx="4618989" cy="2333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2" name="Picture 2" descr="RÃ©sultat de recherche d'images pour &quot;minor swing django reinhardt&quot;">
            <a:extLst>
              <a:ext uri="{FF2B5EF4-FFF2-40B4-BE49-F238E27FC236}">
                <a16:creationId xmlns:a16="http://schemas.microsoft.com/office/drawing/2014/main" id="{073374C5-B746-4B58-A1DD-056A57C21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525" y="3166384"/>
            <a:ext cx="3352897" cy="25114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hlinkClick r:id="rId7"/>
            <a:extLst>
              <a:ext uri="{FF2B5EF4-FFF2-40B4-BE49-F238E27FC236}">
                <a16:creationId xmlns:a16="http://schemas.microsoft.com/office/drawing/2014/main" id="{A762E326-6795-46F5-BE5F-AD283F69A1E6}"/>
              </a:ext>
            </a:extLst>
          </p:cNvPr>
          <p:cNvSpPr/>
          <p:nvPr/>
        </p:nvSpPr>
        <p:spPr>
          <a:xfrm rot="20454764">
            <a:off x="3879278" y="1873797"/>
            <a:ext cx="85531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BottomRight"/>
              <a:lightRig rig="threePt" dir="t"/>
            </a:scene3d>
          </a:bodyPr>
          <a:lstStyle/>
          <a:p>
            <a:pPr algn="ctr"/>
            <a:r>
              <a:rPr lang="fr-FR" sz="96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Tchantchès</a:t>
            </a:r>
            <a:endParaRPr lang="fr-FR" sz="4000" b="1" dirty="0">
              <a:ln w="22225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73067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rte&#10;&#10;Description générée automatiquement">
            <a:extLst>
              <a:ext uri="{FF2B5EF4-FFF2-40B4-BE49-F238E27FC236}">
                <a16:creationId xmlns:a16="http://schemas.microsoft.com/office/drawing/2014/main" id="{DE44A11F-68FD-401E-B71D-6EA85BB0E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35" y="0"/>
            <a:ext cx="8154578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139789" y="339752"/>
            <a:ext cx="5988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LA belgique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 rot="503341">
            <a:off x="2275231" y="1884827"/>
            <a:ext cx="2600325" cy="2333625"/>
          </a:xfrm>
          <a:prstGeom prst="rect">
            <a:avLst/>
          </a:prstGeom>
        </p:spPr>
      </p:pic>
      <p:pic>
        <p:nvPicPr>
          <p:cNvPr id="7170" name="Picture 2" descr="RÃ©sultat de recherche d'images pour &quot;drapeau belgique&quot;">
            <a:extLst>
              <a:ext uri="{FF2B5EF4-FFF2-40B4-BE49-F238E27FC236}">
                <a16:creationId xmlns:a16="http://schemas.microsoft.com/office/drawing/2014/main" id="{13D2063C-0EFE-4E11-9522-58133CC1E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997" y="-349774"/>
            <a:ext cx="4114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C7960E-06C6-4EB6-A7C2-CF4E5265ED9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131" y="3765026"/>
            <a:ext cx="296227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01C1A6-A3DB-4DCA-9376-E8147944B65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971717" y="334425"/>
            <a:ext cx="4248566" cy="6189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194447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01C1A6-A3DB-4DCA-9376-E8147944B65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0841" y="376628"/>
            <a:ext cx="2565071" cy="35201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12F91-246B-43C1-8087-FC54A1E635F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460652" y="1083213"/>
            <a:ext cx="8262367" cy="5605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949272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01C1A6-A3DB-4DCA-9376-E8147944B65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90841" y="376628"/>
            <a:ext cx="2565071" cy="35201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12F91-246B-43C1-8087-FC54A1E63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981" y="240653"/>
            <a:ext cx="4942391" cy="335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Média en ligne 1" title="Tomatito - La Andonda">
            <a:hlinkClick r:id="" action="ppaction://media"/>
            <a:extLst>
              <a:ext uri="{FF2B5EF4-FFF2-40B4-BE49-F238E27FC236}">
                <a16:creationId xmlns:a16="http://schemas.microsoft.com/office/drawing/2014/main" id="{A8923A5B-C9FA-4051-A127-581838DA181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551967" y="1136824"/>
            <a:ext cx="7088065" cy="53121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4685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01C1A6-A3DB-4DCA-9376-E8147944B65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90841" y="376628"/>
            <a:ext cx="2565071" cy="35201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12F91-246B-43C1-8087-FC54A1E63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981" y="240653"/>
            <a:ext cx="4942391" cy="335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RÃ©sultat de recherche d'images pour &quot;tomatito la andonda&quot;">
            <a:extLst>
              <a:ext uri="{FF2B5EF4-FFF2-40B4-BE49-F238E27FC236}">
                <a16:creationId xmlns:a16="http://schemas.microsoft.com/office/drawing/2014/main" id="{4005F184-8C57-44CE-ADE2-B29F055B3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8" r="22758" b="11045"/>
          <a:stretch/>
        </p:blipFill>
        <p:spPr bwMode="auto">
          <a:xfrm>
            <a:off x="8787678" y="3651807"/>
            <a:ext cx="3094893" cy="29655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34E96D7-036B-4EBE-A7EF-A08B87ABFE51}"/>
              </a:ext>
            </a:extLst>
          </p:cNvPr>
          <p:cNvSpPr txBox="1"/>
          <p:nvPr/>
        </p:nvSpPr>
        <p:spPr>
          <a:xfrm>
            <a:off x="1541527" y="4561297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  <a:ea typeface="AniBeatriceCursive" panose="02000603000000000000" pitchFamily="2" charset="0"/>
              </a:rPr>
              <a:t>Enigme du pays n°18</a:t>
            </a:r>
          </a:p>
        </p:txBody>
      </p:sp>
    </p:spTree>
    <p:extLst>
      <p:ext uri="{BB962C8B-B14F-4D97-AF65-F5344CB8AC3E}">
        <p14:creationId xmlns:p14="http://schemas.microsoft.com/office/powerpoint/2010/main" val="1986055509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4BAE9BD-3CA7-4D18-939F-C35768F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711" y="0"/>
            <a:ext cx="8154578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139789" y="339752"/>
            <a:ext cx="5988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L'Espagne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 rot="703421">
            <a:off x="327867" y="3032228"/>
            <a:ext cx="2600325" cy="2333625"/>
          </a:xfrm>
          <a:prstGeom prst="rect">
            <a:avLst/>
          </a:prstGeom>
        </p:spPr>
      </p:pic>
      <p:pic>
        <p:nvPicPr>
          <p:cNvPr id="9218" name="Picture 2" descr="RÃ©sultat de recherche d'images pour &quot;drapeau espagne&quot;">
            <a:extLst>
              <a:ext uri="{FF2B5EF4-FFF2-40B4-BE49-F238E27FC236}">
                <a16:creationId xmlns:a16="http://schemas.microsoft.com/office/drawing/2014/main" id="{79DD8C78-C408-41A3-9028-922E63EE3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326" y="1620211"/>
            <a:ext cx="6442672" cy="644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C9D916-699C-4925-B128-44510875B3EF}"/>
              </a:ext>
            </a:extLst>
          </p:cNvPr>
          <p:cNvGrpSpPr/>
          <p:nvPr/>
        </p:nvGrpSpPr>
        <p:grpSpPr>
          <a:xfrm>
            <a:off x="2837778" y="1816331"/>
            <a:ext cx="3590925" cy="2200275"/>
            <a:chOff x="8028475" y="4145193"/>
            <a:chExt cx="3590925" cy="2200275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CB0E9FF-66AE-4AD1-AE10-BB1A7B1260F2}"/>
                </a:ext>
              </a:extLst>
            </p:cNvPr>
            <p:cNvGrpSpPr/>
            <p:nvPr/>
          </p:nvGrpSpPr>
          <p:grpSpPr>
            <a:xfrm>
              <a:off x="8028475" y="4145193"/>
              <a:ext cx="3590925" cy="2200275"/>
              <a:chOff x="8028475" y="4145192"/>
              <a:chExt cx="3590925" cy="2200275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3CF3B75E-0592-4DE1-9E0F-125B7F2122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20706410">
                <a:off x="8028475" y="4145192"/>
                <a:ext cx="3590925" cy="2200275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64A2EA5-84B7-4129-BE2D-90136ADFD9F1}"/>
                  </a:ext>
                </a:extLst>
              </p:cNvPr>
              <p:cNvSpPr/>
              <p:nvPr/>
            </p:nvSpPr>
            <p:spPr>
              <a:xfrm rot="20641821">
                <a:off x="8212222" y="4811594"/>
                <a:ext cx="2376000" cy="288000"/>
              </a:xfrm>
              <a:prstGeom prst="rect">
                <a:avLst/>
              </a:prstGeom>
              <a:solidFill>
                <a:srgbClr val="FFFEE8"/>
              </a:solidFill>
              <a:ln>
                <a:solidFill>
                  <a:srgbClr val="FFFE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F9D60C-E28D-45B3-AE45-5C43CB73B444}"/>
                </a:ext>
              </a:extLst>
            </p:cNvPr>
            <p:cNvSpPr txBox="1"/>
            <p:nvPr/>
          </p:nvSpPr>
          <p:spPr>
            <a:xfrm rot="20708897">
              <a:off x="8628601" y="4745200"/>
              <a:ext cx="1941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4 OCT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22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maison allemande colombage">
            <a:extLst>
              <a:ext uri="{FF2B5EF4-FFF2-40B4-BE49-F238E27FC236}">
                <a16:creationId xmlns:a16="http://schemas.microsoft.com/office/drawing/2014/main" id="{B4BEAD80-F12E-42C9-B7A3-E3C41910034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095" y="549275"/>
            <a:ext cx="8639810" cy="5759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4505117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maison allemande colombage">
            <a:extLst>
              <a:ext uri="{FF2B5EF4-FFF2-40B4-BE49-F238E27FC236}">
                <a16:creationId xmlns:a16="http://schemas.microsoft.com/office/drawing/2014/main" id="{B4BEAD80-F12E-42C9-B7A3-E3C41910034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73" y="448838"/>
            <a:ext cx="3203868" cy="21235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C144EC-AF09-4638-A401-5AF44C4FB6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414" y="141312"/>
            <a:ext cx="5655061" cy="642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3258105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maison allemande colombage">
            <a:extLst>
              <a:ext uri="{FF2B5EF4-FFF2-40B4-BE49-F238E27FC236}">
                <a16:creationId xmlns:a16="http://schemas.microsoft.com/office/drawing/2014/main" id="{B4BEAD80-F12E-42C9-B7A3-E3C41910034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73" y="448838"/>
            <a:ext cx="3203868" cy="21235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C144EC-AF09-4638-A401-5AF44C4FB6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157" y="3634218"/>
            <a:ext cx="2836002" cy="3223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Média en ligne 1" title="Johann Sebastian Bach  (  Aria   )">
            <a:hlinkClick r:id="" action="ppaction://media"/>
            <a:extLst>
              <a:ext uri="{FF2B5EF4-FFF2-40B4-BE49-F238E27FC236}">
                <a16:creationId xmlns:a16="http://schemas.microsoft.com/office/drawing/2014/main" id="{95BDA01D-071A-4484-84AE-602391E126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336414" y="388025"/>
            <a:ext cx="7440973" cy="557667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552511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maison allemande colombage">
            <a:extLst>
              <a:ext uri="{FF2B5EF4-FFF2-40B4-BE49-F238E27FC236}">
                <a16:creationId xmlns:a16="http://schemas.microsoft.com/office/drawing/2014/main" id="{B4BEAD80-F12E-42C9-B7A3-E3C41910034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73" y="448838"/>
            <a:ext cx="3203868" cy="21235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C144EC-AF09-4638-A401-5AF44C4FB6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57" y="3634218"/>
            <a:ext cx="2836002" cy="3223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RÃ©sultat de recherche d'images pour &quot;johann sebastian bach aria para la cuerda de sol&quot;">
            <a:extLst>
              <a:ext uri="{FF2B5EF4-FFF2-40B4-BE49-F238E27FC236}">
                <a16:creationId xmlns:a16="http://schemas.microsoft.com/office/drawing/2014/main" id="{CF57C014-4C0E-49F7-94CB-CE2FBC7B4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834" y="3378641"/>
            <a:ext cx="3381769" cy="253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hlinkClick r:id="rId7"/>
            <a:extLst>
              <a:ext uri="{FF2B5EF4-FFF2-40B4-BE49-F238E27FC236}">
                <a16:creationId xmlns:a16="http://schemas.microsoft.com/office/drawing/2014/main" id="{454AEC80-1C0A-4427-9506-A4A83E7840AF}"/>
              </a:ext>
            </a:extLst>
          </p:cNvPr>
          <p:cNvSpPr txBox="1"/>
          <p:nvPr/>
        </p:nvSpPr>
        <p:spPr>
          <a:xfrm rot="1698515">
            <a:off x="5770654" y="1904244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n°11</a:t>
            </a:r>
          </a:p>
        </p:txBody>
      </p:sp>
    </p:spTree>
    <p:extLst>
      <p:ext uri="{BB962C8B-B14F-4D97-AF65-F5344CB8AC3E}">
        <p14:creationId xmlns:p14="http://schemas.microsoft.com/office/powerpoint/2010/main" val="4194599387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139789" y="339752"/>
            <a:ext cx="6231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L'Allemagne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3AF689-466E-4759-8B5A-BA1ED717804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481" y="0"/>
            <a:ext cx="8154578" cy="685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 rot="703421">
            <a:off x="4351227" y="1779922"/>
            <a:ext cx="2600325" cy="2333625"/>
          </a:xfrm>
          <a:prstGeom prst="rect">
            <a:avLst/>
          </a:prstGeom>
        </p:spPr>
      </p:pic>
      <p:pic>
        <p:nvPicPr>
          <p:cNvPr id="11266" name="Picture 2" descr="RÃ©sultat de recherche d'images pour &quot;drapeau allemagne&quot;">
            <a:extLst>
              <a:ext uri="{FF2B5EF4-FFF2-40B4-BE49-F238E27FC236}">
                <a16:creationId xmlns:a16="http://schemas.microsoft.com/office/drawing/2014/main" id="{EDD03AD7-768A-42BC-99C3-E0A070989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38" y="1540080"/>
            <a:ext cx="3168162" cy="211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3C3538-A279-4F69-A690-5C5D21E50FA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857104">
            <a:off x="978708" y="4070511"/>
            <a:ext cx="3609972" cy="20055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6A41384-F362-4F9B-8223-7E12E800ADBE}"/>
              </a:ext>
            </a:extLst>
          </p:cNvPr>
          <p:cNvSpPr/>
          <p:nvPr/>
        </p:nvSpPr>
        <p:spPr>
          <a:xfrm rot="20807413">
            <a:off x="1939616" y="4922409"/>
            <a:ext cx="1692000" cy="324000"/>
          </a:xfrm>
          <a:prstGeom prst="rect">
            <a:avLst/>
          </a:prstGeom>
          <a:solidFill>
            <a:srgbClr val="FFFFFB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C4579A-F1E8-4E08-8473-DBD13EF02687}"/>
              </a:ext>
            </a:extLst>
          </p:cNvPr>
          <p:cNvSpPr txBox="1"/>
          <p:nvPr/>
        </p:nvSpPr>
        <p:spPr>
          <a:xfrm rot="20821875">
            <a:off x="1951720" y="4842449"/>
            <a:ext cx="1941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869CB0"/>
                </a:solidFill>
              </a:rPr>
              <a:t>11 OCT 2019</a:t>
            </a:r>
          </a:p>
        </p:txBody>
      </p:sp>
    </p:spTree>
    <p:extLst>
      <p:ext uri="{BB962C8B-B14F-4D97-AF65-F5344CB8AC3E}">
        <p14:creationId xmlns:p14="http://schemas.microsoft.com/office/powerpoint/2010/main" val="284567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012610-5544-4895-A73E-1F8786544EB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51710" y="549275"/>
            <a:ext cx="7688580" cy="57594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349136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012610-5544-4895-A73E-1F8786544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953" y="3897385"/>
            <a:ext cx="3333164" cy="24968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832459-8B76-49B8-8F0E-78E4D1EAB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32" y="311464"/>
            <a:ext cx="7679690" cy="5759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3584932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012610-5544-4895-A73E-1F8786544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953" y="3897385"/>
            <a:ext cx="3333164" cy="24968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832459-8B76-49B8-8F0E-78E4D1EAB9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8745" y="463770"/>
            <a:ext cx="3693579" cy="27700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Média en ligne 1" title="Monteverdi - Orfeo - Rosa del ciel">
            <a:hlinkClick r:id="" action="ppaction://media"/>
            <a:extLst>
              <a:ext uri="{FF2B5EF4-FFF2-40B4-BE49-F238E27FC236}">
                <a16:creationId xmlns:a16="http://schemas.microsoft.com/office/drawing/2014/main" id="{52CB617F-0002-4FFA-B7D8-FB5B563836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53617" y="574001"/>
            <a:ext cx="7618862" cy="5709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3469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012610-5544-4895-A73E-1F8786544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953" y="3897385"/>
            <a:ext cx="3333164" cy="24968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832459-8B76-49B8-8F0E-78E4D1EAB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745" y="463770"/>
            <a:ext cx="3693579" cy="27700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290" name="Picture 2" descr="RÃ©sultat de recherche d'images pour &quot;orfeo monteverdi&quot;">
            <a:extLst>
              <a:ext uri="{FF2B5EF4-FFF2-40B4-BE49-F238E27FC236}">
                <a16:creationId xmlns:a16="http://schemas.microsoft.com/office/drawing/2014/main" id="{88E191B6-1B77-4F9C-B19B-CF35ED5C4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718" y="3233802"/>
            <a:ext cx="4269828" cy="27700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hlinkClick r:id="rId7"/>
            <a:extLst>
              <a:ext uri="{FF2B5EF4-FFF2-40B4-BE49-F238E27FC236}">
                <a16:creationId xmlns:a16="http://schemas.microsoft.com/office/drawing/2014/main" id="{A73CA048-990D-4ADA-9CBE-D61A8CB96A3E}"/>
              </a:ext>
            </a:extLst>
          </p:cNvPr>
          <p:cNvSpPr txBox="1"/>
          <p:nvPr/>
        </p:nvSpPr>
        <p:spPr>
          <a:xfrm>
            <a:off x="649669" y="1389733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</a:t>
            </a:r>
          </a:p>
        </p:txBody>
      </p:sp>
    </p:spTree>
    <p:extLst>
      <p:ext uri="{BB962C8B-B14F-4D97-AF65-F5344CB8AC3E}">
        <p14:creationId xmlns:p14="http://schemas.microsoft.com/office/powerpoint/2010/main" val="1112960151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139789" y="339752"/>
            <a:ext cx="5988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L'Italie</a:t>
            </a:r>
          </a:p>
        </p:txBody>
      </p:sp>
      <p:pic>
        <p:nvPicPr>
          <p:cNvPr id="3" name="Image 2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C28B6DA0-E207-41DC-80E3-44B5EC9A30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286" y="0"/>
            <a:ext cx="8154578" cy="685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 rot="20294591" flipH="1">
            <a:off x="7259927" y="2385171"/>
            <a:ext cx="2600325" cy="2333625"/>
          </a:xfrm>
          <a:prstGeom prst="rect">
            <a:avLst/>
          </a:prstGeom>
        </p:spPr>
      </p:pic>
      <p:pic>
        <p:nvPicPr>
          <p:cNvPr id="13318" name="Picture 6" descr="RÃ©sultat de recherche d'images pour &quot;drapeau italie&quot;">
            <a:extLst>
              <a:ext uri="{FF2B5EF4-FFF2-40B4-BE49-F238E27FC236}">
                <a16:creationId xmlns:a16="http://schemas.microsoft.com/office/drawing/2014/main" id="{2706AB42-E06B-464A-A1AA-32F1A1A69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49" r="-1188" b="19006"/>
          <a:stretch/>
        </p:blipFill>
        <p:spPr bwMode="auto">
          <a:xfrm>
            <a:off x="306576" y="2340659"/>
            <a:ext cx="3960623" cy="240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374C624-C3E0-4A43-AE85-56D90733F71B}"/>
              </a:ext>
            </a:extLst>
          </p:cNvPr>
          <p:cNvGrpSpPr/>
          <p:nvPr/>
        </p:nvGrpSpPr>
        <p:grpSpPr>
          <a:xfrm>
            <a:off x="9570407" y="4238172"/>
            <a:ext cx="2480167" cy="2499855"/>
            <a:chOff x="9448801" y="2039056"/>
            <a:chExt cx="2546240" cy="271051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4A514EF-B960-4C02-907C-60E9D0812355}"/>
                </a:ext>
              </a:extLst>
            </p:cNvPr>
            <p:cNvGrpSpPr/>
            <p:nvPr/>
          </p:nvGrpSpPr>
          <p:grpSpPr>
            <a:xfrm>
              <a:off x="9448801" y="2039056"/>
              <a:ext cx="2546240" cy="2710513"/>
              <a:chOff x="9448801" y="2039056"/>
              <a:chExt cx="2546240" cy="2710513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36478C8-4DD1-4A92-96CE-3285EDC01C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448801" y="2039056"/>
                <a:ext cx="2546240" cy="2710513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34F2712-3720-46F3-B3E9-F086A9DE8C1F}"/>
                  </a:ext>
                </a:extLst>
              </p:cNvPr>
              <p:cNvSpPr/>
              <p:nvPr/>
            </p:nvSpPr>
            <p:spPr>
              <a:xfrm rot="305546">
                <a:off x="9729477" y="3791038"/>
                <a:ext cx="1912017" cy="252000"/>
              </a:xfrm>
              <a:prstGeom prst="rect">
                <a:avLst/>
              </a:prstGeom>
              <a:solidFill>
                <a:srgbClr val="FEFEF1"/>
              </a:solidFill>
              <a:ln>
                <a:solidFill>
                  <a:srgbClr val="FB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B98126C-19A7-4D93-935C-B5DBA12089ED}"/>
                </a:ext>
              </a:extLst>
            </p:cNvPr>
            <p:cNvSpPr txBox="1"/>
            <p:nvPr/>
          </p:nvSpPr>
          <p:spPr>
            <a:xfrm rot="314939">
              <a:off x="9684639" y="3787629"/>
              <a:ext cx="1941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D8288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18 OCT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34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2855</TotalTime>
  <Words>62</Words>
  <Application>Microsoft Office PowerPoint</Application>
  <PresentationFormat>Grand écran</PresentationFormat>
  <Paragraphs>19</Paragraphs>
  <Slides>31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9" baseType="lpstr">
      <vt:lpstr>Arial</vt:lpstr>
      <vt:lpstr>calendar note tfb</vt:lpstr>
      <vt:lpstr>Calibri</vt:lpstr>
      <vt:lpstr>Calibri Light</vt:lpstr>
      <vt:lpstr>Courier New</vt:lpstr>
      <vt:lpstr>GrilledCheese BTN Toasted</vt:lpstr>
      <vt:lpstr>KG Summer Sunshine Blackout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DRAPPIER</dc:creator>
  <cp:lastModifiedBy>Christophe DRAPPIER</cp:lastModifiedBy>
  <cp:revision>43</cp:revision>
  <dcterms:created xsi:type="dcterms:W3CDTF">2019-08-20T15:06:12Z</dcterms:created>
  <dcterms:modified xsi:type="dcterms:W3CDTF">2019-08-22T20:18:13Z</dcterms:modified>
</cp:coreProperties>
</file>