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58" r:id="rId4"/>
    <p:sldId id="289" r:id="rId5"/>
    <p:sldId id="290" r:id="rId6"/>
    <p:sldId id="256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1" r:id="rId16"/>
    <p:sldId id="300" r:id="rId17"/>
    <p:sldId id="302" r:id="rId18"/>
    <p:sldId id="303" r:id="rId19"/>
    <p:sldId id="304" r:id="rId20"/>
    <p:sldId id="306" r:id="rId21"/>
    <p:sldId id="307" r:id="rId22"/>
    <p:sldId id="308" r:id="rId23"/>
    <p:sldId id="312" r:id="rId24"/>
    <p:sldId id="311" r:id="rId25"/>
    <p:sldId id="317" r:id="rId26"/>
    <p:sldId id="309" r:id="rId27"/>
    <p:sldId id="313" r:id="rId28"/>
    <p:sldId id="314" r:id="rId29"/>
    <p:sldId id="315" r:id="rId30"/>
    <p:sldId id="316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9279"/>
    <a:srgbClr val="B8D8E7"/>
    <a:srgbClr val="FFFEE8"/>
    <a:srgbClr val="4B8CB3"/>
    <a:srgbClr val="FFFFFF"/>
    <a:srgbClr val="8EC0DB"/>
    <a:srgbClr val="23658F"/>
    <a:srgbClr val="D82880"/>
    <a:srgbClr val="FBFFFF"/>
    <a:srgbClr val="FEF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0-22T19:47:34.501"/>
    </inkml:context>
    <inkml:brush xml:id="br0">
      <inkml:brushProperty name="width" value="0.35" units="cm"/>
      <inkml:brushProperty name="height" value="0.35" units="cm"/>
      <inkml:brushProperty name="color" value="#FFFFCC"/>
      <inkml:brushProperty name="ignorePressure" value="1"/>
    </inkml:brush>
  </inkml:definitions>
  <inkml:trace contextRef="#ctx0" brushRef="#br0">0 44,'35'0,"6"1,0-2,0-1,0-3,13-3,21-4,1 3,0 4,0 3,22 4,-45-1,-19-1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0-22T19:47:41.139"/>
    </inkml:context>
    <inkml:brush xml:id="br0">
      <inkml:brushProperty name="width" value="0.35" units="cm"/>
      <inkml:brushProperty name="height" value="0.35" units="cm"/>
      <inkml:brushProperty name="color" value="#FFFFCC"/>
      <inkml:brushProperty name="ignorePressure" value="1"/>
    </inkml:brush>
  </inkml:definitions>
  <inkml:trace contextRef="#ctx0" brushRef="#br0">518 179,'54'1,"0"-3,0-1,-1-4,22-5,-30 4,0 3,1 1,0 3,19 2,-17 0,0-2,0-2,44-8,-34 2,0 2,47 2,-1-1,-49-1,48-12,-68 12,38-11,-48 11,1 1,-1 1,1 1,4 1,40 1,-21 1,1-2,0-2,20-6,-96 25,-1-2,-11 3,-8-5,-1-3,1-2,-1-1,0-3,0-2,-14-3,-12 1,1 3,-4 3,51 2,-1 0,0 2,1 0,0 2,1 1,0 0,-1 3,-17 7,10-8,0 0,0-2,-1-1,0-2,-1-2,-22 2,-41-3,-62-5,62-1,-71 9,146-5,0 2,0 1,0 1,1 1,0 1,-7 4,-34 18,-23 17,-40 20,84-46,-33 15,68-33,0-1,0 0,0 0,-1-1,1 1,-1-1,1-1,-1 1,1-1,-2-1,7 1,0 0,1 1,-1-1,0-1,1 1,-1 0,0 0,0 0,1 0,-1 0,0-1,1 1,-1 0,1 0,-1-1,0 1,1-1,-1 1,1 0,-1-1,1 1,-1-1,1 0,-1 1,1-1,0 1,-1-1,1 1,0-1,-1 0,1 1,0-1,0 0,0 1,-1-1,1 0,0 0,0 1,0-1,0 0,0 1,0-1,1 0,-1 1,0-1,0 0,0 1,1-1,-1 0,0 1,1-1,-1 1,0-1,1 0,-1 1,1-1,-1 1,1-1,-1 1,1-1,-1 1,2-1,40-40,-32 33,7-7,0 2,1 0,0 1,1 1,1 1,0 0,0 2,0 0,1 1,0 1,1 1,27-4,1 2,-1 2,1 2,18 2,-29 0,-1-3,0-1,9-4,-4 1,-1 2,25 1,575 3,-307 4,-318-3,-1-1,1-1,-1-1,0 0,0-1,-1-1,1 0,5-4,62-22,-52 23,1-1,13-8,-47 15,-12 0,-15 1,-391 4,387-2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05ECE-4E7F-45DC-8B20-069BBA24E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263BD8-0619-4957-89BE-006690B0E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E6F27C-B382-4E61-8399-97B797516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4CB18-D2D0-4211-8FCF-12902EC9A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F9CEC8-BC57-4471-A91D-E6A01836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199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B94FB5-6AB2-4EE6-930B-C7ED1936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85F154-6139-4F87-9613-A1C6661C9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224900-6A3A-446D-985A-6E39638C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2A98C5-CC65-4FC7-8773-094CC65ED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8D6859-C36A-4917-B144-C1D98A248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88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E22FF-420F-4CE3-AD91-B58527FB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6945DE-EF62-4E7A-B9A5-4219ACD1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93C66-2F4C-46CD-A846-0672DADB0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E1EE95-5C07-4A4B-949F-CEA780E5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18096F-89FC-4ED3-9DC3-A63B103D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7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355CD-4F70-4B1F-AA69-754D31D4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5B3B6C-C55F-49CB-B83C-DDF3305B0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69E5AA-84D9-4DC3-A352-075541558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918D7D-213E-45B9-976F-45F8A700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A377C3-BB73-40F5-9B65-06FF38049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6A9CB3-EE8B-4B45-B1D3-3CB0C47E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007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89D7B-C28C-4D24-90F4-8008DD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F7B7E9-B6A3-441A-8B06-A238F083D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1452F1-BC96-46A8-8E74-553B3DB06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D041FA-973F-43FE-B79E-E5C19FA1D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2D42BBE-D209-45CF-8EBC-937BC14CA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A365C66-FC9E-4DBA-BE98-69DDCF02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77E6052-377B-4647-9336-56C10FC00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23A8E32-1123-4513-8FCB-3E9EE47E9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58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46DD6-60C9-4252-8445-A1814B77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328509E-A287-4A4D-AC6A-8A5D92C5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2E1429-1E20-43DE-B78A-14885E2BD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8827E7-CDF5-4FE9-9681-12A407DA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984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38A208-D850-4B1C-B49F-59B3873EA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18888A-260B-4C83-8B5D-80ECD213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81BC45-16E8-4B1A-B33A-E9C4A225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47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CACEB-E3D5-43CB-9658-CE698163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99E96-DD6B-4A8E-9C8C-40ABC0C87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CB6968-DC1B-4C5C-9AFF-CCEF0FCCA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549E5C-B237-4A35-AE1E-A1A518CBF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E350D8-AFEC-47AE-AB9B-13C0FB9C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A4BE86-5CDF-4087-9688-D2163A64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40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5304FE-50B9-48AB-9A35-2E797AC6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2B6BB09-81BB-4426-A214-8F436E5E6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819CE9-3377-4218-98E8-E0D243901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6EA05A-9AA3-4A61-8999-DFEFF20C0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A7D4CF-2511-4343-A71D-571E4EDA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151B19-793C-44B1-9DF8-6633D0F9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68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27446-30B9-400B-B35E-4B2E5733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8332F10-3C91-4E3D-B075-81B546B67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EACCE3-ACA5-4B10-A041-F3EACD48F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7E97B2-3A2A-4739-B482-54942CE76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9C2E4A-4171-4C95-8816-880A75C0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27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5C9391A-AD5E-44BA-8F73-86924E73C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28129E-8F8B-4EA5-A1A4-DAFB1D7B6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29F20F-36B4-4141-A6AB-75E8FA30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2DF8B-763F-4F5C-9CBD-03A21FC6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ED2B1F-8F66-4D4B-B4C7-69056CC9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03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3F1DE0-4DF2-4A44-A048-A35C907EF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BC09C-70BB-4AEC-A0DF-0847787A6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256C24-B835-4A74-9B94-770D26148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C139A-5DE9-453F-A52A-BBB99EA0FF79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3C0167-C86B-4237-93F4-46C7521B4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49C8A9-6B71-4764-8EFC-2DAC924F1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25F77-82D1-4609-ABEA-6752CFC3BC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21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jgSXEM72K4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elimelune.com/wp-content/uploads/sites/21/2018/08/Rituel-G%C3%A9ographie-blog.pdf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jgSXEM72K4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Mfz1jlyQrw?feature=oembed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elimelune.com/wp-content/uploads/sites/21/2018/08/Rituel-G%C3%A9ographie-blog.pdf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Mfz1jlyQrw?feature=oembed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pj6Troj2XY?feature=oembed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pj6Troj2XY?feature=oembed" TargetMode="Externa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QqJvqMeaDtU?feature=oembed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2Ntl1uIHVc?feature=oembed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2Ntl1uIHVc?feature=oembed" TargetMode="Externa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YymFWsBxk0?feature=oembed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YymFWsBxk0?feature=oembed" TargetMode="External"/><Relationship Id="rId6" Type="http://schemas.openxmlformats.org/officeDocument/2006/relationships/hyperlink" Target="http://www.melimelune.com/wp-content/uploads/sites/21/2018/08/Rituel-G%C3%A9ographie-blog.pdf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7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094B2EB-3E49-497A-B4F7-C7B6C283666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09489"/>
            <a:ext cx="12192000" cy="644300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1AB419E-083B-4AEB-A497-164CFD4C2A4E}"/>
              </a:ext>
            </a:extLst>
          </p:cNvPr>
          <p:cNvSpPr txBox="1"/>
          <p:nvPr/>
        </p:nvSpPr>
        <p:spPr>
          <a:xfrm>
            <a:off x="2339926" y="3049624"/>
            <a:ext cx="75121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atin typeface="GrilledCheese BTN Toasted" panose="020B0904060402040206" pitchFamily="34" charset="0"/>
              </a:rPr>
              <a:t>Période 2 : </a:t>
            </a:r>
          </a:p>
          <a:p>
            <a:pPr algn="ctr"/>
            <a:r>
              <a:rPr lang="fr-FR" sz="6000" dirty="0">
                <a:latin typeface="GrilledCheese BTN Toasted" panose="020B0904060402040206" pitchFamily="34" charset="0"/>
              </a:rPr>
              <a:t>voyage à travers l’Amérique</a:t>
            </a:r>
          </a:p>
        </p:txBody>
      </p:sp>
    </p:spTree>
    <p:extLst>
      <p:ext uri="{BB962C8B-B14F-4D97-AF65-F5344CB8AC3E}">
        <p14:creationId xmlns:p14="http://schemas.microsoft.com/office/powerpoint/2010/main" val="2211424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763A6A-DF8A-1449-8EE5-384C8103B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668" y="1510632"/>
            <a:ext cx="6662731" cy="4401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851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F3564A-2740-BF45-BB82-34D6F9F1F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62" y="636087"/>
            <a:ext cx="3583797" cy="23672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 descr="Une image contenant extérieur, eau, herbe, chute d’eau&#10;&#10;Description générée automatiquement">
            <a:extLst>
              <a:ext uri="{FF2B5EF4-FFF2-40B4-BE49-F238E27FC236}">
                <a16:creationId xmlns:a16="http://schemas.microsoft.com/office/drawing/2014/main" id="{13BE67FA-EDE4-4943-8F09-3D944C8DB2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462" y="1510632"/>
            <a:ext cx="6936854" cy="520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959597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F3564A-2740-BF45-BB82-34D6F9F1F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62" y="636087"/>
            <a:ext cx="3583797" cy="2367279"/>
          </a:xfrm>
          <a:prstGeom prst="rect">
            <a:avLst/>
          </a:prstGeom>
        </p:spPr>
      </p:pic>
      <p:pic>
        <p:nvPicPr>
          <p:cNvPr id="5" name="Image 4" descr="Une image contenant extérieur, eau, herbe, chute d’eau&#10;&#10;Description générée automatiquement">
            <a:extLst>
              <a:ext uri="{FF2B5EF4-FFF2-40B4-BE49-F238E27FC236}">
                <a16:creationId xmlns:a16="http://schemas.microsoft.com/office/drawing/2014/main" id="{13BE67FA-EDE4-4943-8F09-3D944C8DB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462" y="1510632"/>
            <a:ext cx="6936854" cy="520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Média en ligne 1" descr="Jackson do Pandeiro - Capoeira Mata Um">
            <a:hlinkClick r:id="" action="ppaction://media"/>
            <a:extLst>
              <a:ext uri="{FF2B5EF4-FFF2-40B4-BE49-F238E27FC236}">
                <a16:creationId xmlns:a16="http://schemas.microsoft.com/office/drawing/2014/main" id="{3B137DB9-ABB6-7745-AEA4-EB80B70B1F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657600" y="1601528"/>
            <a:ext cx="5353050" cy="4011872"/>
          </a:xfrm>
          <a:prstGeom prst="rect">
            <a:avLst/>
          </a:prstGeom>
          <a:ln>
            <a:noFill/>
          </a:ln>
          <a:effectLst>
            <a:glow rad="228600">
              <a:srgbClr val="FFFFFF">
                <a:alpha val="40000"/>
              </a:srgbClr>
            </a:glow>
          </a:effectLst>
          <a:scene3d>
            <a:camera prst="orthographicFront"/>
            <a:lightRig rig="threePt" dir="t">
              <a:rot lat="0" lon="0" rev="2100000"/>
            </a:lightRig>
          </a:scene3d>
          <a:sp3d>
            <a:bevelT w="152400" h="101600" prst="slope"/>
          </a:sp3d>
        </p:spPr>
      </p:pic>
    </p:spTree>
    <p:extLst>
      <p:ext uri="{BB962C8B-B14F-4D97-AF65-F5344CB8AC3E}">
        <p14:creationId xmlns:p14="http://schemas.microsoft.com/office/powerpoint/2010/main" val="313966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F3564A-2740-BF45-BB82-34D6F9F1F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62" y="202153"/>
            <a:ext cx="3583797" cy="2367279"/>
          </a:xfrm>
          <a:prstGeom prst="rect">
            <a:avLst/>
          </a:prstGeom>
        </p:spPr>
      </p:pic>
      <p:pic>
        <p:nvPicPr>
          <p:cNvPr id="5" name="Image 4" descr="Une image contenant extérieur, eau, herbe, chute d’eau&#10;&#10;Description générée automatiquement">
            <a:extLst>
              <a:ext uri="{FF2B5EF4-FFF2-40B4-BE49-F238E27FC236}">
                <a16:creationId xmlns:a16="http://schemas.microsoft.com/office/drawing/2014/main" id="{13BE67FA-EDE4-4943-8F09-3D944C8DB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549" y="4471152"/>
            <a:ext cx="3179391" cy="2386847"/>
          </a:xfrm>
          <a:prstGeom prst="rect">
            <a:avLst/>
          </a:prstGeom>
        </p:spPr>
      </p:pic>
      <p:pic>
        <p:nvPicPr>
          <p:cNvPr id="2" name="Média en ligne 1" descr="Jackson do Pandeiro - Capoeira Mata Um">
            <a:hlinkClick r:id="" action="ppaction://media"/>
            <a:extLst>
              <a:ext uri="{FF2B5EF4-FFF2-40B4-BE49-F238E27FC236}">
                <a16:creationId xmlns:a16="http://schemas.microsoft.com/office/drawing/2014/main" id="{3B137DB9-ABB6-7745-AEA4-EB80B70B1F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8608203" y="476778"/>
            <a:ext cx="3583797" cy="2685896"/>
          </a:xfrm>
          <a:prstGeom prst="rect">
            <a:avLst/>
          </a:prstGeom>
          <a:ln>
            <a:noFill/>
          </a:ln>
          <a:effectLst>
            <a:glow rad="228600">
              <a:srgbClr val="FFFFFF">
                <a:alpha val="40000"/>
              </a:srgbClr>
            </a:glow>
          </a:effectLst>
          <a:scene3d>
            <a:camera prst="orthographicFront"/>
            <a:lightRig rig="threePt" dir="t">
              <a:rot lat="0" lon="0" rev="2100000"/>
            </a:lightRig>
          </a:scene3d>
          <a:sp3d>
            <a:bevelT w="152400" h="101600" prst="slope"/>
          </a:sp3d>
        </p:spPr>
      </p:pic>
      <p:sp>
        <p:nvSpPr>
          <p:cNvPr id="17" name="ZoneTexte 16">
            <a:hlinkClick r:id="rId8"/>
            <a:extLst>
              <a:ext uri="{FF2B5EF4-FFF2-40B4-BE49-F238E27FC236}">
                <a16:creationId xmlns:a16="http://schemas.microsoft.com/office/drawing/2014/main" id="{C7762E65-2156-4E85-B26D-31AE143F49D3}"/>
              </a:ext>
            </a:extLst>
          </p:cNvPr>
          <p:cNvSpPr txBox="1"/>
          <p:nvPr/>
        </p:nvSpPr>
        <p:spPr>
          <a:xfrm>
            <a:off x="1143154" y="4184316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n°5</a:t>
            </a:r>
          </a:p>
        </p:txBody>
      </p:sp>
    </p:spTree>
    <p:extLst>
      <p:ext uri="{BB962C8B-B14F-4D97-AF65-F5344CB8AC3E}">
        <p14:creationId xmlns:p14="http://schemas.microsoft.com/office/powerpoint/2010/main" val="1690770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61471E6-8A3D-484D-ABEF-F4DFFDC1570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998805"/>
            <a:ext cx="12192000" cy="5410227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34B1F0-C1F8-4B77-8E21-383EDF1F90BE}"/>
              </a:ext>
            </a:extLst>
          </p:cNvPr>
          <p:cNvSpPr txBox="1"/>
          <p:nvPr/>
        </p:nvSpPr>
        <p:spPr>
          <a:xfrm>
            <a:off x="743541" y="310303"/>
            <a:ext cx="477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Le </a:t>
            </a:r>
            <a:r>
              <a:rPr lang="fr-FR" sz="7200" dirty="0" err="1">
                <a:latin typeface="calendar note tfb" panose="02000500000000000000" pitchFamily="2" charset="0"/>
              </a:rPr>
              <a:t>Bresil</a:t>
            </a:r>
            <a:endParaRPr lang="fr-FR" sz="7200" dirty="0">
              <a:latin typeface="calendar note tfb" panose="02000500000000000000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09069A-6DED-481D-A7BE-A660A67B83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665" y="2685783"/>
            <a:ext cx="2600325" cy="2333625"/>
          </a:xfrm>
          <a:prstGeom prst="rect">
            <a:avLst/>
          </a:prstGeom>
        </p:spPr>
      </p:pic>
      <p:pic>
        <p:nvPicPr>
          <p:cNvPr id="4" name="Image 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26ABB445-115E-274D-94C4-608D253AD2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3039">
            <a:off x="6336143" y="2868572"/>
            <a:ext cx="1917700" cy="1397000"/>
          </a:xfrm>
          <a:prstGeom prst="rect">
            <a:avLst/>
          </a:prstGeom>
        </p:spPr>
      </p:pic>
      <p:pic>
        <p:nvPicPr>
          <p:cNvPr id="7" name="Image 6" descr="Une image contenant alimentation, signe&#10;&#10;Description générée automatiquement">
            <a:extLst>
              <a:ext uri="{FF2B5EF4-FFF2-40B4-BE49-F238E27FC236}">
                <a16:creationId xmlns:a16="http://schemas.microsoft.com/office/drawing/2014/main" id="{798727FC-1007-B441-AD10-26234D6C21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549" y="477543"/>
            <a:ext cx="2303571" cy="141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 descr="Une image contenant bâtiment, extérieur, rue, cité&#10;&#10;Description générée automatiquement">
            <a:extLst>
              <a:ext uri="{FF2B5EF4-FFF2-40B4-BE49-F238E27FC236}">
                <a16:creationId xmlns:a16="http://schemas.microsoft.com/office/drawing/2014/main" id="{F0B55CB4-2A80-A14C-89D5-E9D3F4FD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618" y="494394"/>
            <a:ext cx="9170581" cy="59508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0147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 descr="Une image contenant bâtiment, extérieur, rue, cité&#10;&#10;Description générée automatiquement">
            <a:extLst>
              <a:ext uri="{FF2B5EF4-FFF2-40B4-BE49-F238E27FC236}">
                <a16:creationId xmlns:a16="http://schemas.microsoft.com/office/drawing/2014/main" id="{F0B55CB4-2A80-A14C-89D5-E9D3F4FD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8" y="494394"/>
            <a:ext cx="4522382" cy="29346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 3" descr="Une image contenant extérieur, eau, bâtiment, grand&#10;&#10;Description générée automatiquement">
            <a:extLst>
              <a:ext uri="{FF2B5EF4-FFF2-40B4-BE49-F238E27FC236}">
                <a16:creationId xmlns:a16="http://schemas.microsoft.com/office/drawing/2014/main" id="{F2770B5F-2ED0-8648-85A6-C1EFB43694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29" y="1566903"/>
            <a:ext cx="7274601" cy="48647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53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 descr="Une image contenant bâtiment, extérieur, rue, cité&#10;&#10;Description générée automatiquement">
            <a:extLst>
              <a:ext uri="{FF2B5EF4-FFF2-40B4-BE49-F238E27FC236}">
                <a16:creationId xmlns:a16="http://schemas.microsoft.com/office/drawing/2014/main" id="{F0B55CB4-2A80-A14C-89D5-E9D3F4FDCA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48" y="494394"/>
            <a:ext cx="4083487" cy="26498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 3" descr="Une image contenant extérieur, eau, bâtiment, grand&#10;&#10;Description générée automatiquement">
            <a:extLst>
              <a:ext uri="{FF2B5EF4-FFF2-40B4-BE49-F238E27FC236}">
                <a16:creationId xmlns:a16="http://schemas.microsoft.com/office/drawing/2014/main" id="{F2770B5F-2ED0-8648-85A6-C1EFB43694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315" y="494393"/>
            <a:ext cx="4083486" cy="27307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Média en ligne 1" descr="Theme From New York New York - Frank Sinatra | Concert Collection">
            <a:hlinkClick r:id="" action="ppaction://media"/>
            <a:extLst>
              <a:ext uri="{FF2B5EF4-FFF2-40B4-BE49-F238E27FC236}">
                <a16:creationId xmlns:a16="http://schemas.microsoft.com/office/drawing/2014/main" id="{E3D0B632-FC7A-E142-A1EF-B36DF720401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002220" y="1650273"/>
            <a:ext cx="6492359" cy="4865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82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texte, carte&#10;&#10;Description générée automatiquement">
            <a:extLst>
              <a:ext uri="{FF2B5EF4-FFF2-40B4-BE49-F238E27FC236}">
                <a16:creationId xmlns:a16="http://schemas.microsoft.com/office/drawing/2014/main" id="{DB3C2424-76AF-496F-B04F-FEE7C62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632"/>
            <a:ext cx="12192000" cy="5347368"/>
          </a:xfrm>
          <a:prstGeom prst="rect">
            <a:avLst/>
          </a:prstGeom>
        </p:spPr>
      </p:pic>
      <p:pic>
        <p:nvPicPr>
          <p:cNvPr id="5" name="Image 4" descr="Une image contenant bâtiment, extérieur, rue, cité&#10;&#10;Description générée automatiquement">
            <a:extLst>
              <a:ext uri="{FF2B5EF4-FFF2-40B4-BE49-F238E27FC236}">
                <a16:creationId xmlns:a16="http://schemas.microsoft.com/office/drawing/2014/main" id="{F0B55CB4-2A80-A14C-89D5-E9D3F4FDCA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90" y="590456"/>
            <a:ext cx="3501577" cy="22721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 3" descr="Une image contenant extérieur, eau, bâtiment, grand&#10;&#10;Description générée automatiquement">
            <a:extLst>
              <a:ext uri="{FF2B5EF4-FFF2-40B4-BE49-F238E27FC236}">
                <a16:creationId xmlns:a16="http://schemas.microsoft.com/office/drawing/2014/main" id="{F2770B5F-2ED0-8648-85A6-C1EFB43694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189" y="483048"/>
            <a:ext cx="3561384" cy="23816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Média en ligne 1" descr="Theme From New York New York - Frank Sinatra | Concert Collection">
            <a:hlinkClick r:id="" action="ppaction://media"/>
            <a:extLst>
              <a:ext uri="{FF2B5EF4-FFF2-40B4-BE49-F238E27FC236}">
                <a16:creationId xmlns:a16="http://schemas.microsoft.com/office/drawing/2014/main" id="{23A38CCD-6F1C-3745-9D3F-A2699DE9281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8600263" y="3756075"/>
            <a:ext cx="3479236" cy="2607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ZoneTexte 13">
            <a:hlinkClick r:id="rId8"/>
            <a:extLst>
              <a:ext uri="{FF2B5EF4-FFF2-40B4-BE49-F238E27FC236}">
                <a16:creationId xmlns:a16="http://schemas.microsoft.com/office/drawing/2014/main" id="{0C3D13C2-3279-4D00-AD92-015443D8994D}"/>
              </a:ext>
            </a:extLst>
          </p:cNvPr>
          <p:cNvSpPr txBox="1"/>
          <p:nvPr/>
        </p:nvSpPr>
        <p:spPr>
          <a:xfrm>
            <a:off x="1143154" y="4184316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n°10</a:t>
            </a:r>
          </a:p>
        </p:txBody>
      </p:sp>
    </p:spTree>
    <p:extLst>
      <p:ext uri="{BB962C8B-B14F-4D97-AF65-F5344CB8AC3E}">
        <p14:creationId xmlns:p14="http://schemas.microsoft.com/office/powerpoint/2010/main" val="248285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D5A47AF-8507-694D-8155-F1BE47C61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"/>
          <a:stretch/>
        </p:blipFill>
        <p:spPr>
          <a:xfrm>
            <a:off x="0" y="688861"/>
            <a:ext cx="12182550" cy="5687994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0EC1AE4-9058-FD48-A498-0737D846B82C}"/>
              </a:ext>
            </a:extLst>
          </p:cNvPr>
          <p:cNvSpPr txBox="1"/>
          <p:nvPr/>
        </p:nvSpPr>
        <p:spPr>
          <a:xfrm>
            <a:off x="5402625" y="688861"/>
            <a:ext cx="5700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Les Etats Unis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C4E97D-88B0-5548-8985-FAE89987CB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08960" y="694721"/>
            <a:ext cx="2293665" cy="2647186"/>
          </a:xfrm>
          <a:prstGeom prst="rect">
            <a:avLst/>
          </a:prstGeom>
        </p:spPr>
      </p:pic>
      <p:pic>
        <p:nvPicPr>
          <p:cNvPr id="8" name="Image 7" descr="Une image contenant bâtiment, dessin&#10;&#10;Description générée automatiquement">
            <a:extLst>
              <a:ext uri="{FF2B5EF4-FFF2-40B4-BE49-F238E27FC236}">
                <a16:creationId xmlns:a16="http://schemas.microsoft.com/office/drawing/2014/main" id="{6DECF374-42AF-7243-A410-EC646BA6CA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9084">
            <a:off x="6570142" y="4090737"/>
            <a:ext cx="2857254" cy="1902226"/>
          </a:xfrm>
          <a:prstGeom prst="rect">
            <a:avLst/>
          </a:prstGeom>
        </p:spPr>
      </p:pic>
      <p:pic>
        <p:nvPicPr>
          <p:cNvPr id="10" name="Image 9" descr="Une image contenant alimentation, horloge&#10;&#10;Description générée automatiquement">
            <a:extLst>
              <a:ext uri="{FF2B5EF4-FFF2-40B4-BE49-F238E27FC236}">
                <a16:creationId xmlns:a16="http://schemas.microsoft.com/office/drawing/2014/main" id="{74E25994-2267-3E46-BC19-AB648C9C9F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04" y="3937528"/>
            <a:ext cx="2293665" cy="207169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EF80D05-2002-9545-9259-4A24CC4E1864}"/>
              </a:ext>
            </a:extLst>
          </p:cNvPr>
          <p:cNvSpPr txBox="1"/>
          <p:nvPr/>
        </p:nvSpPr>
        <p:spPr>
          <a:xfrm rot="20447539">
            <a:off x="1849827" y="5180360"/>
            <a:ext cx="961139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23658F"/>
                </a:solidFill>
              </a:rPr>
              <a:t>15  NOV 19</a:t>
            </a:r>
          </a:p>
        </p:txBody>
      </p:sp>
    </p:spTree>
    <p:extLst>
      <p:ext uri="{BB962C8B-B14F-4D97-AF65-F5344CB8AC3E}">
        <p14:creationId xmlns:p14="http://schemas.microsoft.com/office/powerpoint/2010/main" val="2888945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herbe, extérieur, bâtiment, maison&#10;&#10;Description générée automatiquement">
            <a:extLst>
              <a:ext uri="{FF2B5EF4-FFF2-40B4-BE49-F238E27FC236}">
                <a16:creationId xmlns:a16="http://schemas.microsoft.com/office/drawing/2014/main" id="{7B9CC606-988C-F742-A723-16303305B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962" y="433202"/>
            <a:ext cx="8356084" cy="574376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012716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herbe, extérieur, bâtiment, maison&#10;&#10;Description générée automatiquement">
            <a:extLst>
              <a:ext uri="{FF2B5EF4-FFF2-40B4-BE49-F238E27FC236}">
                <a16:creationId xmlns:a16="http://schemas.microsoft.com/office/drawing/2014/main" id="{7B9CC606-988C-F742-A723-16303305B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178" y="334728"/>
            <a:ext cx="3508082" cy="241136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 2" descr="Une image contenant extérieur, eau, nature, montagne&#10;&#10;Description générée automatiquement">
            <a:extLst>
              <a:ext uri="{FF2B5EF4-FFF2-40B4-BE49-F238E27FC236}">
                <a16:creationId xmlns:a16="http://schemas.microsoft.com/office/drawing/2014/main" id="{05DCB3D7-14A9-0C44-9705-94ACA7CAC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77" y="1040455"/>
            <a:ext cx="8077372" cy="51733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12860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herbe, extérieur, bâtiment, maison&#10;&#10;Description générée automatiquement">
            <a:extLst>
              <a:ext uri="{FF2B5EF4-FFF2-40B4-BE49-F238E27FC236}">
                <a16:creationId xmlns:a16="http://schemas.microsoft.com/office/drawing/2014/main" id="{7B9CC606-988C-F742-A723-16303305B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178" y="334728"/>
            <a:ext cx="3508082" cy="241136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 2" descr="Une image contenant extérieur, eau, nature, montagne&#10;&#10;Description générée automatiquement">
            <a:extLst>
              <a:ext uri="{FF2B5EF4-FFF2-40B4-BE49-F238E27FC236}">
                <a16:creationId xmlns:a16="http://schemas.microsoft.com/office/drawing/2014/main" id="{05DCB3D7-14A9-0C44-9705-94ACA7CAC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7" y="554741"/>
            <a:ext cx="8077372" cy="51733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" name="Média en ligne 1" descr="MUSIQUE DU QUEBEC">
            <a:hlinkClick r:id="" action="ppaction://media"/>
            <a:extLst>
              <a:ext uri="{FF2B5EF4-FFF2-40B4-BE49-F238E27FC236}">
                <a16:creationId xmlns:a16="http://schemas.microsoft.com/office/drawing/2014/main" id="{7F1F9C5C-14B8-9A45-A82B-4628CD5179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464733" y="1461347"/>
            <a:ext cx="6460574" cy="48419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0309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herbe, extérieur, bâtiment, maison&#10;&#10;Description générée automatiquement">
            <a:extLst>
              <a:ext uri="{FF2B5EF4-FFF2-40B4-BE49-F238E27FC236}">
                <a16:creationId xmlns:a16="http://schemas.microsoft.com/office/drawing/2014/main" id="{7B9CC606-988C-F742-A723-16303305B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178" y="334728"/>
            <a:ext cx="3508082" cy="241136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 2" descr="Une image contenant extérieur, eau, nature, montagne&#10;&#10;Description générée automatiquement">
            <a:extLst>
              <a:ext uri="{FF2B5EF4-FFF2-40B4-BE49-F238E27FC236}">
                <a16:creationId xmlns:a16="http://schemas.microsoft.com/office/drawing/2014/main" id="{05DCB3D7-14A9-0C44-9705-94ACA7CAC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7" y="582876"/>
            <a:ext cx="8077372" cy="51733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" name="Média en ligne 1" descr="MUSIQUE DU QUEBEC">
            <a:hlinkClick r:id="" action="ppaction://media"/>
            <a:extLst>
              <a:ext uri="{FF2B5EF4-FFF2-40B4-BE49-F238E27FC236}">
                <a16:creationId xmlns:a16="http://schemas.microsoft.com/office/drawing/2014/main" id="{7F1F9C5C-14B8-9A45-A82B-4628CD5179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053943" y="3357709"/>
            <a:ext cx="4376317" cy="3279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" name="ZoneTexte 12">
            <a:hlinkClick r:id="rId6"/>
            <a:extLst>
              <a:ext uri="{FF2B5EF4-FFF2-40B4-BE49-F238E27FC236}">
                <a16:creationId xmlns:a16="http://schemas.microsoft.com/office/drawing/2014/main" id="{22CD4C0F-7951-469A-9B9C-0B06D3508D3A}"/>
              </a:ext>
            </a:extLst>
          </p:cNvPr>
          <p:cNvSpPr txBox="1"/>
          <p:nvPr/>
        </p:nvSpPr>
        <p:spPr>
          <a:xfrm>
            <a:off x="481972" y="5261720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n°15</a:t>
            </a:r>
          </a:p>
        </p:txBody>
      </p:sp>
    </p:spTree>
    <p:extLst>
      <p:ext uri="{BB962C8B-B14F-4D97-AF65-F5344CB8AC3E}">
        <p14:creationId xmlns:p14="http://schemas.microsoft.com/office/powerpoint/2010/main" val="426052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F9914EB3-5D37-0849-A7C6-498E5FDD50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4" y="1013678"/>
            <a:ext cx="12224764" cy="541421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D6C549-B6D4-2A44-99B5-BA0AC7737BBA}"/>
              </a:ext>
            </a:extLst>
          </p:cNvPr>
          <p:cNvSpPr/>
          <p:nvPr/>
        </p:nvSpPr>
        <p:spPr>
          <a:xfrm>
            <a:off x="4093698" y="2180491"/>
            <a:ext cx="44875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Canada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AC5907-0081-7C4E-AEE6-682BBCC65DA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7439" y="0"/>
            <a:ext cx="2600325" cy="23336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E9D7D4-AE87-EC41-8942-15F9E086A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9840">
            <a:off x="4211111" y="4225111"/>
            <a:ext cx="2259337" cy="1128728"/>
          </a:xfrm>
          <a:prstGeom prst="rect">
            <a:avLst/>
          </a:prstGeom>
        </p:spPr>
      </p:pic>
      <p:pic>
        <p:nvPicPr>
          <p:cNvPr id="11" name="Image 10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id="{EB5CB029-1D4D-4E45-9E4D-9BD5A0C82B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975" y="271116"/>
            <a:ext cx="2057585" cy="167022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21EB9C-04D0-1A4C-A20B-0DFA379318BD}"/>
              </a:ext>
            </a:extLst>
          </p:cNvPr>
          <p:cNvSpPr/>
          <p:nvPr/>
        </p:nvSpPr>
        <p:spPr>
          <a:xfrm rot="20824244" flipH="1">
            <a:off x="9636107" y="1408059"/>
            <a:ext cx="859314" cy="261610"/>
          </a:xfrm>
          <a:prstGeom prst="rect">
            <a:avLst/>
          </a:prstGeom>
          <a:solidFill>
            <a:srgbClr val="B8D8E7"/>
          </a:solidFill>
        </p:spPr>
        <p:txBody>
          <a:bodyPr wrap="square">
            <a:spAutoFit/>
          </a:bodyPr>
          <a:lstStyle/>
          <a:p>
            <a:r>
              <a:rPr lang="fr-FR" sz="1100" b="1" dirty="0">
                <a:solidFill>
                  <a:srgbClr val="4B8CB3"/>
                </a:solidFill>
              </a:rPr>
              <a:t>22  NOV 19</a:t>
            </a:r>
          </a:p>
        </p:txBody>
      </p:sp>
    </p:spTree>
    <p:extLst>
      <p:ext uri="{BB962C8B-B14F-4D97-AF65-F5344CB8AC3E}">
        <p14:creationId xmlns:p14="http://schemas.microsoft.com/office/powerpoint/2010/main" val="1772850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bâtiment, eau, grand&#10;&#10;Description générée automatiquement">
            <a:extLst>
              <a:ext uri="{FF2B5EF4-FFF2-40B4-BE49-F238E27FC236}">
                <a16:creationId xmlns:a16="http://schemas.microsoft.com/office/drawing/2014/main" id="{9F001FB6-119E-A041-8938-907761D33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06" y="686159"/>
            <a:ext cx="9273010" cy="56710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5376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bâtiment, eau, grand&#10;&#10;Description générée automatiquement">
            <a:extLst>
              <a:ext uri="{FF2B5EF4-FFF2-40B4-BE49-F238E27FC236}">
                <a16:creationId xmlns:a16="http://schemas.microsoft.com/office/drawing/2014/main" id="{9F001FB6-119E-A041-8938-907761D33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49" y="634700"/>
            <a:ext cx="4515659" cy="27616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 descr="Une image contenant herbe, bâtiment, debout, avant&#10;&#10;Description générée automatiquement">
            <a:extLst>
              <a:ext uri="{FF2B5EF4-FFF2-40B4-BE49-F238E27FC236}">
                <a16:creationId xmlns:a16="http://schemas.microsoft.com/office/drawing/2014/main" id="{8C1E39D9-5EF2-6842-8FAD-5E7D64FBF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66" y="1314647"/>
            <a:ext cx="7051372" cy="5191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1043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bâtiment, eau, grand&#10;&#10;Description générée automatiquement">
            <a:extLst>
              <a:ext uri="{FF2B5EF4-FFF2-40B4-BE49-F238E27FC236}">
                <a16:creationId xmlns:a16="http://schemas.microsoft.com/office/drawing/2014/main" id="{9F001FB6-119E-A041-8938-907761D33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379" y="608728"/>
            <a:ext cx="4558129" cy="27876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 descr="Une image contenant herbe, bâtiment, debout, avant&#10;&#10;Description générée automatiquement">
            <a:extLst>
              <a:ext uri="{FF2B5EF4-FFF2-40B4-BE49-F238E27FC236}">
                <a16:creationId xmlns:a16="http://schemas.microsoft.com/office/drawing/2014/main" id="{8C1E39D9-5EF2-6842-8FAD-5E7D64FBFC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368" y="608726"/>
            <a:ext cx="4046032" cy="2978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Média en ligne 1" descr="El Condor Pasa - Paul Simon &amp;  Garfunkel">
            <a:hlinkClick r:id="" action="ppaction://media"/>
            <a:extLst>
              <a:ext uri="{FF2B5EF4-FFF2-40B4-BE49-F238E27FC236}">
                <a16:creationId xmlns:a16="http://schemas.microsoft.com/office/drawing/2014/main" id="{C837B88B-5A15-D64E-95BD-934647FB0E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19124" y="1714500"/>
            <a:ext cx="7324876" cy="4120243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92096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8CD8E3F1-3488-C842-A041-7B9B00CA9E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4093"/>
            <a:ext cx="12192000" cy="56012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34C759-6E71-C14B-BD76-1E1688D24A04}"/>
              </a:ext>
            </a:extLst>
          </p:cNvPr>
          <p:cNvSpPr/>
          <p:nvPr/>
        </p:nvSpPr>
        <p:spPr>
          <a:xfrm>
            <a:off x="5654212" y="2525486"/>
            <a:ext cx="30543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Chili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8C96B8-38E2-BD45-B441-0FCE16E0C4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59755"/>
            <a:ext cx="2600325" cy="23336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75BF63-DFAE-9443-B78D-1679862A7B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0" t="1955"/>
          <a:stretch/>
        </p:blipFill>
        <p:spPr>
          <a:xfrm rot="20450660">
            <a:off x="8426726" y="795259"/>
            <a:ext cx="2877648" cy="190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20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herbe, montagne, bâtiment&#10;&#10;Description générée automatiquement">
            <a:extLst>
              <a:ext uri="{FF2B5EF4-FFF2-40B4-BE49-F238E27FC236}">
                <a16:creationId xmlns:a16="http://schemas.microsoft.com/office/drawing/2014/main" id="{770288CD-7636-1048-B1A4-CAC2E5AAD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71" y="720378"/>
            <a:ext cx="8403771" cy="5561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3700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herbe, montagne, bâtiment&#10;&#10;Description générée automatiquement">
            <a:extLst>
              <a:ext uri="{FF2B5EF4-FFF2-40B4-BE49-F238E27FC236}">
                <a16:creationId xmlns:a16="http://schemas.microsoft.com/office/drawing/2014/main" id="{770288CD-7636-1048-B1A4-CAC2E5AAD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434" y="5119340"/>
            <a:ext cx="2627307" cy="17386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 3" descr="Une image contenant vallée, canyon, nature, montagne&#10;&#10;Description générée automatiquement">
            <a:extLst>
              <a:ext uri="{FF2B5EF4-FFF2-40B4-BE49-F238E27FC236}">
                <a16:creationId xmlns:a16="http://schemas.microsoft.com/office/drawing/2014/main" id="{90BC8FBD-058E-3D4D-A46C-6BC34D0814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776"/>
            <a:ext cx="12192000" cy="3761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3875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herbe, montagne, bâtiment&#10;&#10;Description générée automatiquement">
            <a:extLst>
              <a:ext uri="{FF2B5EF4-FFF2-40B4-BE49-F238E27FC236}">
                <a16:creationId xmlns:a16="http://schemas.microsoft.com/office/drawing/2014/main" id="{770288CD-7636-1048-B1A4-CAC2E5AAD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434" y="5147475"/>
            <a:ext cx="2627307" cy="17386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 3" descr="Une image contenant vallée, canyon, nature, montagne&#10;&#10;Description générée automatiquement">
            <a:extLst>
              <a:ext uri="{FF2B5EF4-FFF2-40B4-BE49-F238E27FC236}">
                <a16:creationId xmlns:a16="http://schemas.microsoft.com/office/drawing/2014/main" id="{90BC8FBD-058E-3D4D-A46C-6BC34D0814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776"/>
            <a:ext cx="12192000" cy="3761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Média en ligne 1" descr="Tennessee Mafia Jug Band &quot;Turkey In The Straw&quot;">
            <a:hlinkClick r:id="" action="ppaction://media"/>
            <a:extLst>
              <a:ext uri="{FF2B5EF4-FFF2-40B4-BE49-F238E27FC236}">
                <a16:creationId xmlns:a16="http://schemas.microsoft.com/office/drawing/2014/main" id="{5BCB6823-8179-5F4A-8C5A-35B2B02DAD4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92143" y="1019776"/>
            <a:ext cx="8164399" cy="4592474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</p:spTree>
    <p:extLst>
      <p:ext uri="{BB962C8B-B14F-4D97-AF65-F5344CB8AC3E}">
        <p14:creationId xmlns:p14="http://schemas.microsoft.com/office/powerpoint/2010/main" val="142005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herbe, montagne, bâtiment&#10;&#10;Description générée automatiquement">
            <a:extLst>
              <a:ext uri="{FF2B5EF4-FFF2-40B4-BE49-F238E27FC236}">
                <a16:creationId xmlns:a16="http://schemas.microsoft.com/office/drawing/2014/main" id="{770288CD-7636-1048-B1A4-CAC2E5AAD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244" y="4401671"/>
            <a:ext cx="2993815" cy="19812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 3" descr="Une image contenant vallée, canyon, nature, montagne&#10;&#10;Description générée automatiquement">
            <a:extLst>
              <a:ext uri="{FF2B5EF4-FFF2-40B4-BE49-F238E27FC236}">
                <a16:creationId xmlns:a16="http://schemas.microsoft.com/office/drawing/2014/main" id="{90BC8FBD-058E-3D4D-A46C-6BC34D0814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33" y="661308"/>
            <a:ext cx="9156134" cy="2767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Média en ligne 1" descr="Tennessee Mafia Jug Band &quot;Turkey In The Straw&quot;">
            <a:hlinkClick r:id="" action="ppaction://media"/>
            <a:extLst>
              <a:ext uri="{FF2B5EF4-FFF2-40B4-BE49-F238E27FC236}">
                <a16:creationId xmlns:a16="http://schemas.microsoft.com/office/drawing/2014/main" id="{BE799F43-D1EF-B343-A95B-E1AFD329D46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77334" y="4401672"/>
            <a:ext cx="3522133" cy="1981200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sp>
        <p:nvSpPr>
          <p:cNvPr id="12" name="ZoneTexte 11">
            <a:hlinkClick r:id="rId6"/>
            <a:extLst>
              <a:ext uri="{FF2B5EF4-FFF2-40B4-BE49-F238E27FC236}">
                <a16:creationId xmlns:a16="http://schemas.microsoft.com/office/drawing/2014/main" id="{4BCAB233-EDE4-41E7-A96A-7E07D26414A6}"/>
              </a:ext>
            </a:extLst>
          </p:cNvPr>
          <p:cNvSpPr txBox="1"/>
          <p:nvPr/>
        </p:nvSpPr>
        <p:spPr>
          <a:xfrm>
            <a:off x="2901615" y="3412706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n°10</a:t>
            </a:r>
          </a:p>
        </p:txBody>
      </p:sp>
    </p:spTree>
    <p:extLst>
      <p:ext uri="{BB962C8B-B14F-4D97-AF65-F5344CB8AC3E}">
        <p14:creationId xmlns:p14="http://schemas.microsoft.com/office/powerpoint/2010/main" val="188848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D5A47AF-8507-694D-8155-F1BE47C61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"/>
          <a:stretch/>
        </p:blipFill>
        <p:spPr>
          <a:xfrm>
            <a:off x="0" y="688861"/>
            <a:ext cx="12182550" cy="5687994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0EC1AE4-9058-FD48-A498-0737D846B82C}"/>
              </a:ext>
            </a:extLst>
          </p:cNvPr>
          <p:cNvSpPr txBox="1"/>
          <p:nvPr/>
        </p:nvSpPr>
        <p:spPr>
          <a:xfrm>
            <a:off x="5402625" y="688861"/>
            <a:ext cx="5700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Les Etats Unis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C4E97D-88B0-5548-8985-FAE89987CB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08960" y="694721"/>
            <a:ext cx="2293665" cy="2647186"/>
          </a:xfrm>
          <a:prstGeom prst="rect">
            <a:avLst/>
          </a:prstGeom>
        </p:spPr>
      </p:pic>
      <p:pic>
        <p:nvPicPr>
          <p:cNvPr id="8" name="Image 7" descr="Une image contenant bâtiment, dessin&#10;&#10;Description générée automatiquement">
            <a:extLst>
              <a:ext uri="{FF2B5EF4-FFF2-40B4-BE49-F238E27FC236}">
                <a16:creationId xmlns:a16="http://schemas.microsoft.com/office/drawing/2014/main" id="{6DECF374-42AF-7243-A410-EC646BA6CA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9084">
            <a:off x="6570142" y="4090737"/>
            <a:ext cx="2857254" cy="1902226"/>
          </a:xfrm>
          <a:prstGeom prst="rect">
            <a:avLst/>
          </a:prstGeom>
        </p:spPr>
      </p:pic>
      <p:pic>
        <p:nvPicPr>
          <p:cNvPr id="10" name="Image 9" descr="Une image contenant alimentation, horloge&#10;&#10;Description générée automatiquement">
            <a:extLst>
              <a:ext uri="{FF2B5EF4-FFF2-40B4-BE49-F238E27FC236}">
                <a16:creationId xmlns:a16="http://schemas.microsoft.com/office/drawing/2014/main" id="{74E25994-2267-3E46-BC19-AB648C9C9F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04" y="3937528"/>
            <a:ext cx="2293665" cy="207169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EF80D05-2002-9545-9259-4A24CC4E1864}"/>
              </a:ext>
            </a:extLst>
          </p:cNvPr>
          <p:cNvSpPr txBox="1"/>
          <p:nvPr/>
        </p:nvSpPr>
        <p:spPr>
          <a:xfrm rot="20447539">
            <a:off x="1849827" y="5180360"/>
            <a:ext cx="961139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23658F"/>
                </a:solidFill>
              </a:rPr>
              <a:t>   6 DEC 19</a:t>
            </a:r>
          </a:p>
        </p:txBody>
      </p:sp>
    </p:spTree>
    <p:extLst>
      <p:ext uri="{BB962C8B-B14F-4D97-AF65-F5344CB8AC3E}">
        <p14:creationId xmlns:p14="http://schemas.microsoft.com/office/powerpoint/2010/main" val="3483777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bâtiment, rue, petit&#10;&#10;Description générée automatiquement">
            <a:extLst>
              <a:ext uri="{FF2B5EF4-FFF2-40B4-BE49-F238E27FC236}">
                <a16:creationId xmlns:a16="http://schemas.microsoft.com/office/drawing/2014/main" id="{F80BB9DD-C1CF-F44A-A408-A67D344BD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756" y="601434"/>
            <a:ext cx="8686647" cy="54945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11436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bâtiment, rue, petit&#10;&#10;Description générée automatiquement">
            <a:extLst>
              <a:ext uri="{FF2B5EF4-FFF2-40B4-BE49-F238E27FC236}">
                <a16:creationId xmlns:a16="http://schemas.microsoft.com/office/drawing/2014/main" id="{F80BB9DD-C1CF-F44A-A408-A67D344BD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324" y="1012874"/>
            <a:ext cx="2984510" cy="18877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 3" descr="Une image contenant herbe, extérieur, champ, photo&#10;&#10;Description générée automatiquement">
            <a:extLst>
              <a:ext uri="{FF2B5EF4-FFF2-40B4-BE49-F238E27FC236}">
                <a16:creationId xmlns:a16="http://schemas.microsoft.com/office/drawing/2014/main" id="{E448D063-2D08-3C40-A636-2D1450887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9" y="333906"/>
            <a:ext cx="8046720" cy="6049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5495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bâtiment, rue, petit&#10;&#10;Description générée automatiquement">
            <a:extLst>
              <a:ext uri="{FF2B5EF4-FFF2-40B4-BE49-F238E27FC236}">
                <a16:creationId xmlns:a16="http://schemas.microsoft.com/office/drawing/2014/main" id="{F80BB9DD-C1CF-F44A-A408-A67D344BD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324" y="1012874"/>
            <a:ext cx="2984510" cy="18877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 3" descr="Une image contenant herbe, extérieur, champ, photo&#10;&#10;Description générée automatiquement">
            <a:extLst>
              <a:ext uri="{FF2B5EF4-FFF2-40B4-BE49-F238E27FC236}">
                <a16:creationId xmlns:a16="http://schemas.microsoft.com/office/drawing/2014/main" id="{E448D063-2D08-3C40-A636-2D1450887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9" y="333906"/>
            <a:ext cx="8046720" cy="6049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Média en ligne 1" descr="ââ¥ Don't Cry For Me Argentina â Madonna â Lyrics">
            <a:hlinkClick r:id="" action="ppaction://media"/>
            <a:extLst>
              <a:ext uri="{FF2B5EF4-FFF2-40B4-BE49-F238E27FC236}">
                <a16:creationId xmlns:a16="http://schemas.microsoft.com/office/drawing/2014/main" id="{3D4A6A5C-98DD-9946-9832-6618411ED8E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181350" y="1244600"/>
            <a:ext cx="5829300" cy="436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3168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extérieur, bâtiment, rue, petit&#10;&#10;Description générée automatiquement">
            <a:extLst>
              <a:ext uri="{FF2B5EF4-FFF2-40B4-BE49-F238E27FC236}">
                <a16:creationId xmlns:a16="http://schemas.microsoft.com/office/drawing/2014/main" id="{F80BB9DD-C1CF-F44A-A408-A67D344BD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10" y="1012874"/>
            <a:ext cx="3464187" cy="21912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Image 3" descr="Une image contenant herbe, extérieur, champ, photo&#10;&#10;Description générée automatiquement">
            <a:extLst>
              <a:ext uri="{FF2B5EF4-FFF2-40B4-BE49-F238E27FC236}">
                <a16:creationId xmlns:a16="http://schemas.microsoft.com/office/drawing/2014/main" id="{E448D063-2D08-3C40-A636-2D1450887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05" y="1012874"/>
            <a:ext cx="2914650" cy="2191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Média en ligne 1" descr="ââ¥ Don't Cry For Me Argentina â Madonna â Lyrics">
            <a:hlinkClick r:id="" action="ppaction://media"/>
            <a:extLst>
              <a:ext uri="{FF2B5EF4-FFF2-40B4-BE49-F238E27FC236}">
                <a16:creationId xmlns:a16="http://schemas.microsoft.com/office/drawing/2014/main" id="{3D4A6A5C-98DD-9946-9832-6618411ED8E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523905" y="4100738"/>
            <a:ext cx="2914650" cy="218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ZoneTexte 14">
            <a:hlinkClick r:id="rId6"/>
            <a:extLst>
              <a:ext uri="{FF2B5EF4-FFF2-40B4-BE49-F238E27FC236}">
                <a16:creationId xmlns:a16="http://schemas.microsoft.com/office/drawing/2014/main" id="{0A5B1879-2304-4B53-AF80-FF45F65B8E1C}"/>
              </a:ext>
            </a:extLst>
          </p:cNvPr>
          <p:cNvSpPr txBox="1"/>
          <p:nvPr/>
        </p:nvSpPr>
        <p:spPr>
          <a:xfrm>
            <a:off x="5179311" y="4112539"/>
            <a:ext cx="6015397" cy="988965"/>
          </a:xfrm>
          <a:prstGeom prst="doubleWave">
            <a:avLst/>
          </a:prstGeom>
          <a:solidFill>
            <a:srgbClr val="00B0F0"/>
          </a:solidFill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KG Summer Sunshine Blackout" panose="02000000000000000000" pitchFamily="2" charset="0"/>
              </a:rPr>
              <a:t>énigme du pays n°20</a:t>
            </a:r>
          </a:p>
        </p:txBody>
      </p:sp>
    </p:spTree>
    <p:extLst>
      <p:ext uri="{BB962C8B-B14F-4D97-AF65-F5344CB8AC3E}">
        <p14:creationId xmlns:p14="http://schemas.microsoft.com/office/powerpoint/2010/main" val="405200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036D1AC9-027A-4440-913A-ACF26F84FB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32"/>
            <a:ext cx="12192000" cy="58501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EDB13D-94D2-F54A-891B-9D933F5C1E44}"/>
              </a:ext>
            </a:extLst>
          </p:cNvPr>
          <p:cNvSpPr/>
          <p:nvPr/>
        </p:nvSpPr>
        <p:spPr>
          <a:xfrm>
            <a:off x="4539916" y="2470483"/>
            <a:ext cx="5903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7200" dirty="0">
                <a:latin typeface="calendar note tfb" panose="02000500000000000000" pitchFamily="2" charset="0"/>
              </a:rPr>
              <a:t>L’Argentine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639660-56B7-834C-B837-37987F33B9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2988" y="802105"/>
            <a:ext cx="2355095" cy="2113547"/>
          </a:xfrm>
          <a:prstGeom prst="rect">
            <a:avLst/>
          </a:prstGeom>
        </p:spPr>
      </p:pic>
      <p:pic>
        <p:nvPicPr>
          <p:cNvPr id="7" name="Image 6" descr="Une image contenant oiseau&#10;&#10;Description générée automatiquement">
            <a:extLst>
              <a:ext uri="{FF2B5EF4-FFF2-40B4-BE49-F238E27FC236}">
                <a16:creationId xmlns:a16="http://schemas.microsoft.com/office/drawing/2014/main" id="{696C492A-877A-0347-A409-23485D8DB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920">
            <a:off x="8176929" y="820819"/>
            <a:ext cx="2895600" cy="1778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608ED96-847C-4363-A2A3-B368579618AB}"/>
              </a:ext>
            </a:extLst>
          </p:cNvPr>
          <p:cNvGrpSpPr/>
          <p:nvPr/>
        </p:nvGrpSpPr>
        <p:grpSpPr>
          <a:xfrm>
            <a:off x="6918095" y="4178693"/>
            <a:ext cx="2282176" cy="2064827"/>
            <a:chOff x="6918095" y="4178693"/>
            <a:chExt cx="2282176" cy="2064827"/>
          </a:xfrm>
        </p:grpSpPr>
        <p:pic>
          <p:nvPicPr>
            <p:cNvPr id="9" name="Image 8" descr="Une image contenant signe&#10;&#10;Description générée automatiquement">
              <a:extLst>
                <a:ext uri="{FF2B5EF4-FFF2-40B4-BE49-F238E27FC236}">
                  <a16:creationId xmlns:a16="http://schemas.microsoft.com/office/drawing/2014/main" id="{B5445DBC-D343-CC49-B76E-77C22084D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8095" y="4178693"/>
              <a:ext cx="2282176" cy="2064827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" name="Encre 1">
                  <a:extLst>
                    <a:ext uri="{FF2B5EF4-FFF2-40B4-BE49-F238E27FC236}">
                      <a16:creationId xmlns:a16="http://schemas.microsoft.com/office/drawing/2014/main" id="{D43AAFEB-049D-431F-A2FC-5C29C3698B94}"/>
                    </a:ext>
                  </a:extLst>
                </p14:cNvPr>
                <p14:cNvContentPartPr/>
                <p14:nvPr/>
              </p14:nvContentPartPr>
              <p14:xfrm>
                <a:off x="7582182" y="5653108"/>
                <a:ext cx="266760" cy="16560"/>
              </p14:xfrm>
            </p:contentPart>
          </mc:Choice>
          <mc:Fallback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D43AAFEB-049D-431F-A2FC-5C29C3698B9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519182" y="5590468"/>
                  <a:ext cx="3924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C7E94E59-A81C-43E0-BA99-A6B2F6C24BA5}"/>
                    </a:ext>
                  </a:extLst>
                </p14:cNvPr>
                <p14:cNvContentPartPr/>
                <p14:nvPr/>
              </p14:nvContentPartPr>
              <p14:xfrm>
                <a:off x="7648782" y="5576428"/>
                <a:ext cx="829440" cy="172440"/>
              </p14:xfrm>
            </p:contentPart>
          </mc:Choice>
          <mc:Fallback>
            <p:pic>
              <p:nvPicPr>
                <p:cNvPr id="6" name="Encre 5">
                  <a:extLst>
                    <a:ext uri="{FF2B5EF4-FFF2-40B4-BE49-F238E27FC236}">
                      <a16:creationId xmlns:a16="http://schemas.microsoft.com/office/drawing/2014/main" id="{C7E94E59-A81C-43E0-BA99-A6B2F6C24BA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585782" y="5513428"/>
                  <a:ext cx="955080" cy="2980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B8A970E-83CC-194E-AAA1-005A1BAA2646}"/>
              </a:ext>
            </a:extLst>
          </p:cNvPr>
          <p:cNvSpPr/>
          <p:nvPr/>
        </p:nvSpPr>
        <p:spPr>
          <a:xfrm rot="21186723">
            <a:off x="7377140" y="5468442"/>
            <a:ext cx="1421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599279"/>
                </a:solidFill>
              </a:rPr>
              <a:t>13  DEC 2019</a:t>
            </a:r>
          </a:p>
        </p:txBody>
      </p:sp>
    </p:spTree>
    <p:extLst>
      <p:ext uri="{BB962C8B-B14F-4D97-AF65-F5344CB8AC3E}">
        <p14:creationId xmlns:p14="http://schemas.microsoft.com/office/powerpoint/2010/main" val="28310236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</TotalTime>
  <Words>61</Words>
  <Application>Microsoft Office PowerPoint</Application>
  <PresentationFormat>Grand écran</PresentationFormat>
  <Paragraphs>17</Paragraphs>
  <Slides>30</Slides>
  <Notes>0</Notes>
  <HiddenSlides>0</HiddenSlides>
  <MMClips>11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7" baseType="lpstr">
      <vt:lpstr>Arial</vt:lpstr>
      <vt:lpstr>calendar note tfb</vt:lpstr>
      <vt:lpstr>Calibri</vt:lpstr>
      <vt:lpstr>Calibri Light</vt:lpstr>
      <vt:lpstr>GrilledCheese BTN Toasted</vt:lpstr>
      <vt:lpstr>KG Summer Sunshine Blackout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DRAPPIER</dc:creator>
  <cp:lastModifiedBy>Christophe DRAPPIER</cp:lastModifiedBy>
  <cp:revision>82</cp:revision>
  <dcterms:created xsi:type="dcterms:W3CDTF">2019-08-20T15:06:12Z</dcterms:created>
  <dcterms:modified xsi:type="dcterms:W3CDTF">2019-10-22T20:01:20Z</dcterms:modified>
</cp:coreProperties>
</file>