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8" r:id="rId3"/>
    <p:sldId id="265" r:id="rId4"/>
    <p:sldId id="266" r:id="rId5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4F4FB"/>
    <a:srgbClr val="FFD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1" indent="0" algn="ctr">
              <a:buNone/>
              <a:defRPr sz="2000"/>
            </a:lvl2pPr>
            <a:lvl3pPr marL="914361" indent="0" algn="ctr">
              <a:buNone/>
              <a:defRPr sz="1800"/>
            </a:lvl3pPr>
            <a:lvl4pPr marL="1371543" indent="0" algn="ctr">
              <a:buNone/>
              <a:defRPr sz="1600"/>
            </a:lvl4pPr>
            <a:lvl5pPr marL="1828724" indent="0" algn="ctr">
              <a:buNone/>
              <a:defRPr sz="1600"/>
            </a:lvl5pPr>
            <a:lvl6pPr marL="2285904" indent="0" algn="ctr">
              <a:buNone/>
              <a:defRPr sz="1600"/>
            </a:lvl6pPr>
            <a:lvl7pPr marL="2743085" indent="0" algn="ctr">
              <a:buNone/>
              <a:defRPr sz="1600"/>
            </a:lvl7pPr>
            <a:lvl8pPr marL="3200266" indent="0" algn="ctr">
              <a:buNone/>
              <a:defRPr sz="1600"/>
            </a:lvl8pPr>
            <a:lvl9pPr marL="3657447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24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7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47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43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4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7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1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4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7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37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67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5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1" indent="0">
              <a:buNone/>
              <a:defRPr sz="1400"/>
            </a:lvl2pPr>
            <a:lvl3pPr marL="914361" indent="0">
              <a:buNone/>
              <a:defRPr sz="1200"/>
            </a:lvl3pPr>
            <a:lvl4pPr marL="1371543" indent="0">
              <a:buNone/>
              <a:defRPr sz="1000"/>
            </a:lvl4pPr>
            <a:lvl5pPr marL="1828724" indent="0">
              <a:buNone/>
              <a:defRPr sz="1000"/>
            </a:lvl5pPr>
            <a:lvl6pPr marL="2285904" indent="0">
              <a:buNone/>
              <a:defRPr sz="1000"/>
            </a:lvl6pPr>
            <a:lvl7pPr marL="2743085" indent="0">
              <a:buNone/>
              <a:defRPr sz="1000"/>
            </a:lvl7pPr>
            <a:lvl8pPr marL="3200266" indent="0">
              <a:buNone/>
              <a:defRPr sz="1000"/>
            </a:lvl8pPr>
            <a:lvl9pPr marL="3657447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4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1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4" indent="0">
              <a:buNone/>
              <a:defRPr sz="2000"/>
            </a:lvl6pPr>
            <a:lvl7pPr marL="2743085" indent="0">
              <a:buNone/>
              <a:defRPr sz="2000"/>
            </a:lvl7pPr>
            <a:lvl8pPr marL="3200266" indent="0">
              <a:buNone/>
              <a:defRPr sz="2000"/>
            </a:lvl8pPr>
            <a:lvl9pPr marL="3657447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1" indent="0">
              <a:buNone/>
              <a:defRPr sz="1400"/>
            </a:lvl2pPr>
            <a:lvl3pPr marL="914361" indent="0">
              <a:buNone/>
              <a:defRPr sz="1200"/>
            </a:lvl3pPr>
            <a:lvl4pPr marL="1371543" indent="0">
              <a:buNone/>
              <a:defRPr sz="1000"/>
            </a:lvl4pPr>
            <a:lvl5pPr marL="1828724" indent="0">
              <a:buNone/>
              <a:defRPr sz="1000"/>
            </a:lvl5pPr>
            <a:lvl6pPr marL="2285904" indent="0">
              <a:buNone/>
              <a:defRPr sz="1000"/>
            </a:lvl6pPr>
            <a:lvl7pPr marL="2743085" indent="0">
              <a:buNone/>
              <a:defRPr sz="1000"/>
            </a:lvl7pPr>
            <a:lvl8pPr marL="3200266" indent="0">
              <a:buNone/>
              <a:defRPr sz="1000"/>
            </a:lvl8pPr>
            <a:lvl9pPr marL="3657447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62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88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44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FFD3-29AC-41C2-B291-567C3B432E37}" type="datetimeFigureOut">
              <a:rPr lang="fr-FR" smtClean="0"/>
              <a:t>23/08/2019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1BF4C-DA87-4169-BAF9-BE6CCF62E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13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e image contenant ordinateur, moniteur, capture d’écran, intérieur&#10;&#10;Description générée automatiquement">
            <a:extLst>
              <a:ext uri="{FF2B5EF4-FFF2-40B4-BE49-F238E27FC236}">
                <a16:creationId xmlns:a16="http://schemas.microsoft.com/office/drawing/2014/main" id="{7169D9F9-71DF-4CAB-B1FC-5E73E3492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4" t="17838" r="28171" b="5511"/>
          <a:stretch>
            <a:fillRect/>
          </a:stretch>
        </p:blipFill>
        <p:spPr bwMode="auto">
          <a:xfrm>
            <a:off x="14789" y="-40386"/>
            <a:ext cx="7062994" cy="689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619A64-9684-4098-B8BD-3661EF120EC4}"/>
              </a:ext>
            </a:extLst>
          </p:cNvPr>
          <p:cNvSpPr txBox="1"/>
          <p:nvPr/>
        </p:nvSpPr>
        <p:spPr>
          <a:xfrm rot="5400000">
            <a:off x="5264537" y="2399175"/>
            <a:ext cx="6578431" cy="214526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endParaRPr lang="fr-FR" sz="4000" dirty="0">
              <a:latin typeface="KG Summer Sunshine Blackout" panose="02000000000000000000" pitchFamily="2" charset="0"/>
            </a:endParaRPr>
          </a:p>
          <a:p>
            <a:pPr algn="ctr"/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G Summer Sunshine Blackout" panose="02000000000000000000" pitchFamily="2" charset="0"/>
              </a:rPr>
              <a:t>Responsabilités</a:t>
            </a:r>
          </a:p>
          <a:p>
            <a:pPr algn="ctr"/>
            <a:endParaRPr lang="fr-FR" sz="4000" dirty="0">
              <a:latin typeface="KG Summer Sunshine Blackout" panose="02000000000000000000" pitchFamily="2" charset="0"/>
            </a:endParaRPr>
          </a:p>
        </p:txBody>
      </p:sp>
      <p:pic>
        <p:nvPicPr>
          <p:cNvPr id="5" name="Image 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8626FBF4-0F0C-4A70-86FA-1490AA076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582">
            <a:off x="3544611" y="265490"/>
            <a:ext cx="524821" cy="524821"/>
          </a:xfrm>
          <a:prstGeom prst="rect">
            <a:avLst/>
          </a:prstGeom>
        </p:spPr>
      </p:pic>
      <p:pic>
        <p:nvPicPr>
          <p:cNvPr id="7" name="Image 6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F9571CE8-F435-442B-A7CC-08BCA4B0B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552">
            <a:off x="4144747" y="411030"/>
            <a:ext cx="596757" cy="5967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129A00-C382-43F5-AF70-406C1875CD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5440">
            <a:off x="4671663" y="645555"/>
            <a:ext cx="718770" cy="7187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3D1AF3-AB2A-4160-A4FD-91F634DD643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30283">
            <a:off x="5265228" y="1081495"/>
            <a:ext cx="570526" cy="570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AF36C2-4289-420A-94DE-0B529694510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406364">
            <a:off x="5681454" y="1601658"/>
            <a:ext cx="625908" cy="5262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CFC6E8-3692-4A43-B7D4-D1F2FD7C24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6912">
            <a:off x="5954637" y="2180127"/>
            <a:ext cx="538022" cy="538022"/>
          </a:xfrm>
          <a:prstGeom prst="rect">
            <a:avLst/>
          </a:prstGeom>
        </p:spPr>
      </p:pic>
      <p:pic>
        <p:nvPicPr>
          <p:cNvPr id="123" name="Picture 16">
            <a:extLst>
              <a:ext uri="{FF2B5EF4-FFF2-40B4-BE49-F238E27FC236}">
                <a16:creationId xmlns:a16="http://schemas.microsoft.com/office/drawing/2014/main" id="{A52D0097-96B7-4071-A771-65C0A3A8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9084">
            <a:off x="6084702" y="2899910"/>
            <a:ext cx="637581" cy="4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16">
            <a:extLst>
              <a:ext uri="{FF2B5EF4-FFF2-40B4-BE49-F238E27FC236}">
                <a16:creationId xmlns:a16="http://schemas.microsoft.com/office/drawing/2014/main" id="{00FAA726-9B34-4DF7-973E-EAB97D738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90859">
            <a:off x="253695" y="2851375"/>
            <a:ext cx="637581" cy="4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16">
            <a:extLst>
              <a:ext uri="{FF2B5EF4-FFF2-40B4-BE49-F238E27FC236}">
                <a16:creationId xmlns:a16="http://schemas.microsoft.com/office/drawing/2014/main" id="{92E2B533-D3D1-4C76-8175-5B671488F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6356">
            <a:off x="1598707" y="5676968"/>
            <a:ext cx="637581" cy="4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16">
            <a:extLst>
              <a:ext uri="{FF2B5EF4-FFF2-40B4-BE49-F238E27FC236}">
                <a16:creationId xmlns:a16="http://schemas.microsoft.com/office/drawing/2014/main" id="{7B6C62AC-1446-4C63-9C20-AF97B661D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8562">
            <a:off x="4712258" y="5671764"/>
            <a:ext cx="637581" cy="4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3602F1-5C10-4C3A-9670-27F6BD939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16534">
            <a:off x="6100068" y="3517373"/>
            <a:ext cx="524686" cy="524686"/>
          </a:xfrm>
          <a:prstGeom prst="rect">
            <a:avLst/>
          </a:prstGeom>
        </p:spPr>
      </p:pic>
      <p:pic>
        <p:nvPicPr>
          <p:cNvPr id="129" name="Image 128">
            <a:extLst>
              <a:ext uri="{FF2B5EF4-FFF2-40B4-BE49-F238E27FC236}">
                <a16:creationId xmlns:a16="http://schemas.microsoft.com/office/drawing/2014/main" id="{85AD5C5B-5ADB-42B6-ACF3-DA17A8EB4681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84902">
            <a:off x="310143" y="3510748"/>
            <a:ext cx="524686" cy="524686"/>
          </a:xfrm>
          <a:prstGeom prst="rect">
            <a:avLst/>
          </a:prstGeom>
        </p:spPr>
      </p:pic>
      <p:pic>
        <p:nvPicPr>
          <p:cNvPr id="21" name="Image 20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E979FF18-5D18-459E-A075-BD47A7B49F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6768">
            <a:off x="5941660" y="4084972"/>
            <a:ext cx="596641" cy="596641"/>
          </a:xfrm>
          <a:prstGeom prst="rect">
            <a:avLst/>
          </a:prstGeom>
        </p:spPr>
      </p:pic>
      <p:pic>
        <p:nvPicPr>
          <p:cNvPr id="132" name="Image 131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F51BFC20-0E1E-4B86-B2A5-45993D3701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12553">
            <a:off x="721755" y="1606686"/>
            <a:ext cx="596641" cy="59664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B5BA08-8E7F-457F-98CC-7C84EC3EFF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6338">
            <a:off x="5664071" y="4710525"/>
            <a:ext cx="552590" cy="552590"/>
          </a:xfrm>
          <a:prstGeom prst="rect">
            <a:avLst/>
          </a:prstGeom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672DA88F-5BE5-4727-A67E-528401B6C6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6280">
            <a:off x="745975" y="4735818"/>
            <a:ext cx="552590" cy="552590"/>
          </a:xfrm>
          <a:prstGeom prst="rect">
            <a:avLst/>
          </a:prstGeom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5E8FB74A-1783-48D8-9328-4C80E9ECC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8996">
            <a:off x="2868893" y="286006"/>
            <a:ext cx="552590" cy="55259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3C3F5C-2726-4BA0-A70D-9A18C4D1E37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941742">
            <a:off x="5223200" y="5158827"/>
            <a:ext cx="629596" cy="629596"/>
          </a:xfrm>
          <a:prstGeom prst="rect">
            <a:avLst/>
          </a:prstGeom>
        </p:spPr>
      </p:pic>
      <p:pic>
        <p:nvPicPr>
          <p:cNvPr id="142" name="Image 141">
            <a:extLst>
              <a:ext uri="{FF2B5EF4-FFF2-40B4-BE49-F238E27FC236}">
                <a16:creationId xmlns:a16="http://schemas.microsoft.com/office/drawing/2014/main" id="{DA2AB9E2-F418-4472-B208-A9B458B0BEC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446377">
            <a:off x="439021" y="2109935"/>
            <a:ext cx="629596" cy="62959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FFF8F2-2071-45FE-8821-39CE5EE9B9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840969">
            <a:off x="3521187" y="6147157"/>
            <a:ext cx="598038" cy="405941"/>
          </a:xfrm>
          <a:prstGeom prst="rect">
            <a:avLst/>
          </a:prstGeom>
        </p:spPr>
      </p:pic>
      <p:pic>
        <p:nvPicPr>
          <p:cNvPr id="144" name="Image 143">
            <a:extLst>
              <a:ext uri="{FF2B5EF4-FFF2-40B4-BE49-F238E27FC236}">
                <a16:creationId xmlns:a16="http://schemas.microsoft.com/office/drawing/2014/main" id="{EECD02EE-A048-47B4-8124-F1BF7A73FBA7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214277">
            <a:off x="2259965" y="574714"/>
            <a:ext cx="566442" cy="384494"/>
          </a:xfrm>
          <a:prstGeom prst="rect">
            <a:avLst/>
          </a:prstGeom>
        </p:spPr>
      </p:pic>
      <p:pic>
        <p:nvPicPr>
          <p:cNvPr id="29" name="Image 28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DC6C6B2C-01EE-4F59-A1F3-C7443F3C93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3681">
            <a:off x="2852693" y="6002805"/>
            <a:ext cx="600058" cy="600058"/>
          </a:xfrm>
          <a:prstGeom prst="rect">
            <a:avLst/>
          </a:prstGeom>
        </p:spPr>
      </p:pic>
      <p:pic>
        <p:nvPicPr>
          <p:cNvPr id="2049" name="Image 2048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BB65C254-C043-47B8-B63C-411C7F2898C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0441">
            <a:off x="1154434" y="5147308"/>
            <a:ext cx="593833" cy="593833"/>
          </a:xfrm>
          <a:prstGeom prst="rect">
            <a:avLst/>
          </a:prstGeom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985F6B6E-DF6A-4195-B3B5-3559CE79DC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35315">
            <a:off x="1196427" y="1086178"/>
            <a:ext cx="538022" cy="538022"/>
          </a:xfrm>
          <a:prstGeom prst="rect">
            <a:avLst/>
          </a:prstGeom>
        </p:spPr>
      </p:pic>
      <p:grpSp>
        <p:nvGrpSpPr>
          <p:cNvPr id="2052" name="Groupe 2051">
            <a:extLst>
              <a:ext uri="{FF2B5EF4-FFF2-40B4-BE49-F238E27FC236}">
                <a16:creationId xmlns:a16="http://schemas.microsoft.com/office/drawing/2014/main" id="{1F637288-F8E2-480A-8869-4A9B9831B2F7}"/>
              </a:ext>
            </a:extLst>
          </p:cNvPr>
          <p:cNvGrpSpPr/>
          <p:nvPr/>
        </p:nvGrpSpPr>
        <p:grpSpPr>
          <a:xfrm rot="1285254">
            <a:off x="2255950" y="5898224"/>
            <a:ext cx="574160" cy="553516"/>
            <a:chOff x="3776662" y="2200275"/>
            <a:chExt cx="2352675" cy="2457450"/>
          </a:xfrm>
        </p:grpSpPr>
        <p:pic>
          <p:nvPicPr>
            <p:cNvPr id="2050" name="Image 2049">
              <a:extLst>
                <a:ext uri="{FF2B5EF4-FFF2-40B4-BE49-F238E27FC236}">
                  <a16:creationId xmlns:a16="http://schemas.microsoft.com/office/drawing/2014/main" id="{B39D0ACA-D392-4957-918F-3471B7A6B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6662" y="2200275"/>
              <a:ext cx="2352675" cy="2457450"/>
            </a:xfrm>
            <a:prstGeom prst="rect">
              <a:avLst/>
            </a:prstGeom>
          </p:spPr>
        </p:pic>
        <p:sp>
          <p:nvSpPr>
            <p:cNvPr id="2051" name="Rectangle 2050">
              <a:extLst>
                <a:ext uri="{FF2B5EF4-FFF2-40B4-BE49-F238E27FC236}">
                  <a16:creationId xmlns:a16="http://schemas.microsoft.com/office/drawing/2014/main" id="{03897605-11A4-4E49-AA24-39C16F5177CC}"/>
                </a:ext>
              </a:extLst>
            </p:cNvPr>
            <p:cNvSpPr/>
            <p:nvPr/>
          </p:nvSpPr>
          <p:spPr>
            <a:xfrm>
              <a:off x="4635674" y="3792772"/>
              <a:ext cx="759111" cy="75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5" name="Groupe 154">
            <a:extLst>
              <a:ext uri="{FF2B5EF4-FFF2-40B4-BE49-F238E27FC236}">
                <a16:creationId xmlns:a16="http://schemas.microsoft.com/office/drawing/2014/main" id="{B3123F55-DBBB-4665-A22C-42BF81EC32A2}"/>
              </a:ext>
            </a:extLst>
          </p:cNvPr>
          <p:cNvGrpSpPr/>
          <p:nvPr/>
        </p:nvGrpSpPr>
        <p:grpSpPr>
          <a:xfrm rot="4187497">
            <a:off x="438152" y="4112341"/>
            <a:ext cx="574160" cy="553516"/>
            <a:chOff x="3776662" y="2200275"/>
            <a:chExt cx="2352675" cy="2457450"/>
          </a:xfrm>
        </p:grpSpPr>
        <p:pic>
          <p:nvPicPr>
            <p:cNvPr id="156" name="Image 155">
              <a:extLst>
                <a:ext uri="{FF2B5EF4-FFF2-40B4-BE49-F238E27FC236}">
                  <a16:creationId xmlns:a16="http://schemas.microsoft.com/office/drawing/2014/main" id="{35778442-9CD8-464D-A90B-DDEB08932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6662" y="2200275"/>
              <a:ext cx="2352675" cy="2457450"/>
            </a:xfrm>
            <a:prstGeom prst="rect">
              <a:avLst/>
            </a:prstGeom>
          </p:spPr>
        </p:pic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58BC4ECE-85BE-4796-93A0-626FEA3709B0}"/>
                </a:ext>
              </a:extLst>
            </p:cNvPr>
            <p:cNvSpPr/>
            <p:nvPr/>
          </p:nvSpPr>
          <p:spPr>
            <a:xfrm>
              <a:off x="4635674" y="3792772"/>
              <a:ext cx="759111" cy="75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8" name="Groupe 157">
            <a:extLst>
              <a:ext uri="{FF2B5EF4-FFF2-40B4-BE49-F238E27FC236}">
                <a16:creationId xmlns:a16="http://schemas.microsoft.com/office/drawing/2014/main" id="{55E2D5AB-3F92-4C08-BF61-D818D64671D1}"/>
              </a:ext>
            </a:extLst>
          </p:cNvPr>
          <p:cNvGrpSpPr/>
          <p:nvPr/>
        </p:nvGrpSpPr>
        <p:grpSpPr>
          <a:xfrm rot="19536404">
            <a:off x="1650872" y="702538"/>
            <a:ext cx="574160" cy="553516"/>
            <a:chOff x="3776662" y="2200275"/>
            <a:chExt cx="2352675" cy="2457450"/>
          </a:xfrm>
        </p:grpSpPr>
        <p:pic>
          <p:nvPicPr>
            <p:cNvPr id="159" name="Image 158">
              <a:extLst>
                <a:ext uri="{FF2B5EF4-FFF2-40B4-BE49-F238E27FC236}">
                  <a16:creationId xmlns:a16="http://schemas.microsoft.com/office/drawing/2014/main" id="{D8F7C337-22FB-46BE-8A79-14358B6EA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6662" y="2200275"/>
              <a:ext cx="2352675" cy="2457450"/>
            </a:xfrm>
            <a:prstGeom prst="rect">
              <a:avLst/>
            </a:prstGeom>
          </p:spPr>
        </p:pic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2DD2782-E473-4338-8763-175F35542E7E}"/>
                </a:ext>
              </a:extLst>
            </p:cNvPr>
            <p:cNvSpPr/>
            <p:nvPr/>
          </p:nvSpPr>
          <p:spPr>
            <a:xfrm>
              <a:off x="4635674" y="3792772"/>
              <a:ext cx="759111" cy="75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8" name="Picture 34">
            <a:extLst>
              <a:ext uri="{FF2B5EF4-FFF2-40B4-BE49-F238E27FC236}">
                <a16:creationId xmlns:a16="http://schemas.microsoft.com/office/drawing/2014/main" id="{991860B1-7974-4FC5-8F43-206AA0C8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8043">
            <a:off x="4199940" y="5934744"/>
            <a:ext cx="552453" cy="55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91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e image contenant ordinateur, moniteur, capture d’écran, intérieur&#10;&#10;Description générée automatiquement">
            <a:extLst>
              <a:ext uri="{FF2B5EF4-FFF2-40B4-BE49-F238E27FC236}">
                <a16:creationId xmlns:a16="http://schemas.microsoft.com/office/drawing/2014/main" id="{C8320FA8-BC30-4570-80CE-5654C3ABF0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4" t="17838" r="28171" b="5511"/>
          <a:stretch>
            <a:fillRect/>
          </a:stretch>
        </p:blipFill>
        <p:spPr bwMode="auto">
          <a:xfrm>
            <a:off x="1933754" y="552457"/>
            <a:ext cx="5317664" cy="51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B6FD10-B89A-4FE7-B121-BE6B3AEC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793" y="695414"/>
            <a:ext cx="4924336" cy="4924336"/>
          </a:xfrm>
          <a:prstGeom prst="flowChartConnector">
            <a:avLst/>
          </a:prstGeom>
        </p:spPr>
      </p:pic>
      <p:sp>
        <p:nvSpPr>
          <p:cNvPr id="9" name="Text Box 1">
            <a:extLst>
              <a:ext uri="{FF2B5EF4-FFF2-40B4-BE49-F238E27FC236}">
                <a16:creationId xmlns:a16="http://schemas.microsoft.com/office/drawing/2014/main" id="{C9B43E01-A82F-460E-90C3-163482A6CD13}"/>
              </a:ext>
            </a:extLst>
          </p:cNvPr>
          <p:cNvSpPr txBox="1">
            <a:spLocks noChangeArrowheads="1"/>
          </p:cNvSpPr>
          <p:nvPr/>
        </p:nvSpPr>
        <p:spPr bwMode="auto">
          <a:xfrm rot="15666718">
            <a:off x="3588125" y="1257892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Elena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">
            <a:extLst>
              <a:ext uri="{FF2B5EF4-FFF2-40B4-BE49-F238E27FC236}">
                <a16:creationId xmlns:a16="http://schemas.microsoft.com/office/drawing/2014/main" id="{249D0118-DAEE-4B86-B2FE-252B2E023BFC}"/>
              </a:ext>
            </a:extLst>
          </p:cNvPr>
          <p:cNvSpPr txBox="1">
            <a:spLocks noChangeArrowheads="1"/>
          </p:cNvSpPr>
          <p:nvPr/>
        </p:nvSpPr>
        <p:spPr bwMode="auto">
          <a:xfrm rot="16518158">
            <a:off x="3922583" y="1266345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Pere Castor" panose="00000400000000000000" pitchFamily="2" charset="0"/>
              </a:rPr>
              <a:t>Noam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">
            <a:extLst>
              <a:ext uri="{FF2B5EF4-FFF2-40B4-BE49-F238E27FC236}">
                <a16:creationId xmlns:a16="http://schemas.microsoft.com/office/drawing/2014/main" id="{4D482C7B-68F8-433B-8223-6664CEFA4924}"/>
              </a:ext>
            </a:extLst>
          </p:cNvPr>
          <p:cNvSpPr txBox="1">
            <a:spLocks noChangeArrowheads="1"/>
          </p:cNvSpPr>
          <p:nvPr/>
        </p:nvSpPr>
        <p:spPr bwMode="auto">
          <a:xfrm rot="17206559">
            <a:off x="4287180" y="1369476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Loan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121B8151-2B58-4330-8027-6CA4DC781C51}"/>
              </a:ext>
            </a:extLst>
          </p:cNvPr>
          <p:cNvSpPr txBox="1">
            <a:spLocks noChangeArrowheads="1"/>
          </p:cNvSpPr>
          <p:nvPr/>
        </p:nvSpPr>
        <p:spPr bwMode="auto">
          <a:xfrm rot="18003557">
            <a:off x="4616868" y="1495810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Jean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">
            <a:extLst>
              <a:ext uri="{FF2B5EF4-FFF2-40B4-BE49-F238E27FC236}">
                <a16:creationId xmlns:a16="http://schemas.microsoft.com/office/drawing/2014/main" id="{4CDEE111-5CA3-406B-ACD5-21817CF1E3A7}"/>
              </a:ext>
            </a:extLst>
          </p:cNvPr>
          <p:cNvSpPr txBox="1">
            <a:spLocks noChangeArrowheads="1"/>
          </p:cNvSpPr>
          <p:nvPr/>
        </p:nvSpPr>
        <p:spPr bwMode="auto">
          <a:xfrm rot="18988206">
            <a:off x="4918283" y="1757342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Charlie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">
            <a:extLst>
              <a:ext uri="{FF2B5EF4-FFF2-40B4-BE49-F238E27FC236}">
                <a16:creationId xmlns:a16="http://schemas.microsoft.com/office/drawing/2014/main" id="{C5DA1460-22A2-4FF0-9491-C7C422C888CB}"/>
              </a:ext>
            </a:extLst>
          </p:cNvPr>
          <p:cNvSpPr txBox="1">
            <a:spLocks noChangeArrowheads="1"/>
          </p:cNvSpPr>
          <p:nvPr/>
        </p:nvSpPr>
        <p:spPr bwMode="auto">
          <a:xfrm rot="19685038">
            <a:off x="5125639" y="2031301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Jules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">
            <a:extLst>
              <a:ext uri="{FF2B5EF4-FFF2-40B4-BE49-F238E27FC236}">
                <a16:creationId xmlns:a16="http://schemas.microsoft.com/office/drawing/2014/main" id="{CAB12E52-A13A-4A2E-82FC-0E1E99683050}"/>
              </a:ext>
            </a:extLst>
          </p:cNvPr>
          <p:cNvSpPr txBox="1">
            <a:spLocks noChangeArrowheads="1"/>
          </p:cNvSpPr>
          <p:nvPr/>
        </p:nvSpPr>
        <p:spPr bwMode="auto">
          <a:xfrm rot="20110396">
            <a:off x="5295452" y="2328919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000" b="1" dirty="0">
                <a:solidFill>
                  <a:srgbClr val="00B050"/>
                </a:solidFill>
                <a:latin typeface="Pere Castor" panose="00000400000000000000" pitchFamily="2" charset="0"/>
              </a:rPr>
              <a:t>Margaux</a:t>
            </a:r>
            <a:endParaRPr kumimoji="0" lang="fr-FR" altLang="fr-FR" sz="3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">
            <a:extLst>
              <a:ext uri="{FF2B5EF4-FFF2-40B4-BE49-F238E27FC236}">
                <a16:creationId xmlns:a16="http://schemas.microsoft.com/office/drawing/2014/main" id="{362C1985-132D-4DB9-9EC1-CFA8F47B6A33}"/>
              </a:ext>
            </a:extLst>
          </p:cNvPr>
          <p:cNvSpPr txBox="1">
            <a:spLocks noChangeArrowheads="1"/>
          </p:cNvSpPr>
          <p:nvPr/>
        </p:nvSpPr>
        <p:spPr bwMode="auto">
          <a:xfrm rot="21192754">
            <a:off x="5382865" y="2717524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Valentine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">
            <a:extLst>
              <a:ext uri="{FF2B5EF4-FFF2-40B4-BE49-F238E27FC236}">
                <a16:creationId xmlns:a16="http://schemas.microsoft.com/office/drawing/2014/main" id="{0236420D-93A6-4464-A27F-7A7B9691D8D3}"/>
              </a:ext>
            </a:extLst>
          </p:cNvPr>
          <p:cNvSpPr txBox="1">
            <a:spLocks noChangeArrowheads="1"/>
          </p:cNvSpPr>
          <p:nvPr/>
        </p:nvSpPr>
        <p:spPr bwMode="auto">
          <a:xfrm rot="316001">
            <a:off x="5378185" y="3051498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100" b="1" dirty="0">
                <a:solidFill>
                  <a:srgbClr val="00B050"/>
                </a:solidFill>
                <a:latin typeface="Pere Castor" panose="00000400000000000000" pitchFamily="2" charset="0"/>
              </a:rPr>
              <a:t>Joaquim</a:t>
            </a:r>
            <a:endParaRPr kumimoji="0" lang="fr-FR" altLang="fr-FR" sz="3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52FC755B-FD7D-4D52-99C6-053374311956}"/>
              </a:ext>
            </a:extLst>
          </p:cNvPr>
          <p:cNvSpPr txBox="1">
            <a:spLocks noChangeArrowheads="1"/>
          </p:cNvSpPr>
          <p:nvPr/>
        </p:nvSpPr>
        <p:spPr bwMode="auto">
          <a:xfrm rot="1188952">
            <a:off x="5289450" y="3438427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Coline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">
            <a:extLst>
              <a:ext uri="{FF2B5EF4-FFF2-40B4-BE49-F238E27FC236}">
                <a16:creationId xmlns:a16="http://schemas.microsoft.com/office/drawing/2014/main" id="{FE993D37-5B35-4C88-8E73-0D454D1C9505}"/>
              </a:ext>
            </a:extLst>
          </p:cNvPr>
          <p:cNvSpPr txBox="1">
            <a:spLocks noChangeArrowheads="1"/>
          </p:cNvSpPr>
          <p:nvPr/>
        </p:nvSpPr>
        <p:spPr bwMode="auto">
          <a:xfrm rot="1816053">
            <a:off x="5125639" y="3788620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Noah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1">
            <a:extLst>
              <a:ext uri="{FF2B5EF4-FFF2-40B4-BE49-F238E27FC236}">
                <a16:creationId xmlns:a16="http://schemas.microsoft.com/office/drawing/2014/main" id="{B72C1894-85DA-4D2D-BDD7-90D1A7AF6752}"/>
              </a:ext>
            </a:extLst>
          </p:cNvPr>
          <p:cNvSpPr txBox="1">
            <a:spLocks noChangeArrowheads="1"/>
          </p:cNvSpPr>
          <p:nvPr/>
        </p:nvSpPr>
        <p:spPr bwMode="auto">
          <a:xfrm rot="2778251">
            <a:off x="4918282" y="405816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 err="1">
                <a:solidFill>
                  <a:srgbClr val="0070C0"/>
                </a:solidFill>
                <a:latin typeface="Pere Castor" panose="00000400000000000000" pitchFamily="2" charset="0"/>
              </a:rPr>
              <a:t>Maxance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1">
            <a:extLst>
              <a:ext uri="{FF2B5EF4-FFF2-40B4-BE49-F238E27FC236}">
                <a16:creationId xmlns:a16="http://schemas.microsoft.com/office/drawing/2014/main" id="{394F9764-F357-4D7C-AC70-EDB3D8F7D397}"/>
              </a:ext>
            </a:extLst>
          </p:cNvPr>
          <p:cNvSpPr txBox="1">
            <a:spLocks noChangeArrowheads="1"/>
          </p:cNvSpPr>
          <p:nvPr/>
        </p:nvSpPr>
        <p:spPr bwMode="auto">
          <a:xfrm rot="3492220">
            <a:off x="4603183" y="426786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Charlotte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1">
            <a:extLst>
              <a:ext uri="{FF2B5EF4-FFF2-40B4-BE49-F238E27FC236}">
                <a16:creationId xmlns:a16="http://schemas.microsoft.com/office/drawing/2014/main" id="{90327501-F1F1-473D-8D0D-A3364C8C0F3E}"/>
              </a:ext>
            </a:extLst>
          </p:cNvPr>
          <p:cNvSpPr txBox="1">
            <a:spLocks noChangeArrowheads="1"/>
          </p:cNvSpPr>
          <p:nvPr/>
        </p:nvSpPr>
        <p:spPr bwMode="auto">
          <a:xfrm rot="4253864">
            <a:off x="4312174" y="4410692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 err="1">
                <a:solidFill>
                  <a:srgbClr val="0070C0"/>
                </a:solidFill>
                <a:latin typeface="Pere Castor" panose="00000400000000000000" pitchFamily="2" charset="0"/>
              </a:rPr>
              <a:t>Hanaé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1">
            <a:extLst>
              <a:ext uri="{FF2B5EF4-FFF2-40B4-BE49-F238E27FC236}">
                <a16:creationId xmlns:a16="http://schemas.microsoft.com/office/drawing/2014/main" id="{D8122270-B18E-4E8C-9741-E6E501887340}"/>
              </a:ext>
            </a:extLst>
          </p:cNvPr>
          <p:cNvSpPr txBox="1">
            <a:spLocks noChangeArrowheads="1"/>
          </p:cNvSpPr>
          <p:nvPr/>
        </p:nvSpPr>
        <p:spPr bwMode="auto">
          <a:xfrm rot="5033797">
            <a:off x="3966960" y="4505368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Enola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1">
            <a:extLst>
              <a:ext uri="{FF2B5EF4-FFF2-40B4-BE49-F238E27FC236}">
                <a16:creationId xmlns:a16="http://schemas.microsoft.com/office/drawing/2014/main" id="{8F06F5E9-6A61-4995-8F5A-765D9FFE1C61}"/>
              </a:ext>
            </a:extLst>
          </p:cNvPr>
          <p:cNvSpPr txBox="1">
            <a:spLocks noChangeArrowheads="1"/>
          </p:cNvSpPr>
          <p:nvPr/>
        </p:nvSpPr>
        <p:spPr bwMode="auto">
          <a:xfrm rot="5809797">
            <a:off x="3560964" y="4595074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Pere Castor" panose="00000400000000000000" pitchFamily="2" charset="0"/>
              </a:rPr>
              <a:t>Maël –A.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1">
            <a:extLst>
              <a:ext uri="{FF2B5EF4-FFF2-40B4-BE49-F238E27FC236}">
                <a16:creationId xmlns:a16="http://schemas.microsoft.com/office/drawing/2014/main" id="{8A91A8B7-59E6-470A-BF39-237AC5D8C118}"/>
              </a:ext>
            </a:extLst>
          </p:cNvPr>
          <p:cNvSpPr txBox="1">
            <a:spLocks noChangeArrowheads="1"/>
          </p:cNvSpPr>
          <p:nvPr/>
        </p:nvSpPr>
        <p:spPr bwMode="auto">
          <a:xfrm rot="6694410">
            <a:off x="3243961" y="4430878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 err="1">
                <a:solidFill>
                  <a:srgbClr val="00B050"/>
                </a:solidFill>
                <a:latin typeface="Pere Castor" panose="00000400000000000000" pitchFamily="2" charset="0"/>
              </a:rPr>
              <a:t>Lilie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7925851-D6B7-486E-B260-80B6E37A8F43}"/>
              </a:ext>
            </a:extLst>
          </p:cNvPr>
          <p:cNvSpPr txBox="1">
            <a:spLocks noChangeArrowheads="1"/>
          </p:cNvSpPr>
          <p:nvPr/>
        </p:nvSpPr>
        <p:spPr bwMode="auto">
          <a:xfrm rot="7245440">
            <a:off x="2925815" y="430319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Pere Castor" panose="00000400000000000000" pitchFamily="2" charset="0"/>
              </a:rPr>
              <a:t>Margot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1">
            <a:extLst>
              <a:ext uri="{FF2B5EF4-FFF2-40B4-BE49-F238E27FC236}">
                <a16:creationId xmlns:a16="http://schemas.microsoft.com/office/drawing/2014/main" id="{DE917D9A-8695-4DF7-97CC-5ACA847FB190}"/>
              </a:ext>
            </a:extLst>
          </p:cNvPr>
          <p:cNvSpPr txBox="1">
            <a:spLocks noChangeArrowheads="1"/>
          </p:cNvSpPr>
          <p:nvPr/>
        </p:nvSpPr>
        <p:spPr bwMode="auto">
          <a:xfrm rot="8079825">
            <a:off x="2606030" y="405007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Théo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">
            <a:extLst>
              <a:ext uri="{FF2B5EF4-FFF2-40B4-BE49-F238E27FC236}">
                <a16:creationId xmlns:a16="http://schemas.microsoft.com/office/drawing/2014/main" id="{AF1672E9-D96E-4BB4-8785-68D034CE5AD7}"/>
              </a:ext>
            </a:extLst>
          </p:cNvPr>
          <p:cNvSpPr txBox="1">
            <a:spLocks noChangeArrowheads="1"/>
          </p:cNvSpPr>
          <p:nvPr/>
        </p:nvSpPr>
        <p:spPr bwMode="auto">
          <a:xfrm rot="8944397">
            <a:off x="2405090" y="3795508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Cléa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1">
            <a:extLst>
              <a:ext uri="{FF2B5EF4-FFF2-40B4-BE49-F238E27FC236}">
                <a16:creationId xmlns:a16="http://schemas.microsoft.com/office/drawing/2014/main" id="{3502A468-66FF-486B-9973-8A677BD5EFC6}"/>
              </a:ext>
            </a:extLst>
          </p:cNvPr>
          <p:cNvSpPr txBox="1">
            <a:spLocks noChangeArrowheads="1"/>
          </p:cNvSpPr>
          <p:nvPr/>
        </p:nvSpPr>
        <p:spPr bwMode="auto">
          <a:xfrm rot="9699373">
            <a:off x="2241613" y="3438426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Pere Castor" panose="00000400000000000000" pitchFamily="2" charset="0"/>
              </a:rPr>
              <a:t>Abel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1">
            <a:extLst>
              <a:ext uri="{FF2B5EF4-FFF2-40B4-BE49-F238E27FC236}">
                <a16:creationId xmlns:a16="http://schemas.microsoft.com/office/drawing/2014/main" id="{AA43C1BD-00D2-446D-AD5A-7E45B94F3649}"/>
              </a:ext>
            </a:extLst>
          </p:cNvPr>
          <p:cNvSpPr txBox="1">
            <a:spLocks noChangeArrowheads="1"/>
          </p:cNvSpPr>
          <p:nvPr/>
        </p:nvSpPr>
        <p:spPr bwMode="auto">
          <a:xfrm rot="10635150">
            <a:off x="2141262" y="3128205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Nina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1">
            <a:extLst>
              <a:ext uri="{FF2B5EF4-FFF2-40B4-BE49-F238E27FC236}">
                <a16:creationId xmlns:a16="http://schemas.microsoft.com/office/drawing/2014/main" id="{2128175F-F59F-49B2-B2FA-1A5362B925BF}"/>
              </a:ext>
            </a:extLst>
          </p:cNvPr>
          <p:cNvSpPr txBox="1">
            <a:spLocks noChangeArrowheads="1"/>
          </p:cNvSpPr>
          <p:nvPr/>
        </p:nvSpPr>
        <p:spPr bwMode="auto">
          <a:xfrm rot="11208792">
            <a:off x="2141261" y="2746895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Maëva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1">
            <a:extLst>
              <a:ext uri="{FF2B5EF4-FFF2-40B4-BE49-F238E27FC236}">
                <a16:creationId xmlns:a16="http://schemas.microsoft.com/office/drawing/2014/main" id="{BB655733-05C1-4D05-A372-CDF0527B0A94}"/>
              </a:ext>
            </a:extLst>
          </p:cNvPr>
          <p:cNvSpPr txBox="1">
            <a:spLocks noChangeArrowheads="1"/>
          </p:cNvSpPr>
          <p:nvPr/>
        </p:nvSpPr>
        <p:spPr bwMode="auto">
          <a:xfrm rot="11864577">
            <a:off x="2200042" y="239817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Elly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1">
            <a:extLst>
              <a:ext uri="{FF2B5EF4-FFF2-40B4-BE49-F238E27FC236}">
                <a16:creationId xmlns:a16="http://schemas.microsoft.com/office/drawing/2014/main" id="{C4E68755-48F1-4BEA-AAE5-042F8B4772F3}"/>
              </a:ext>
            </a:extLst>
          </p:cNvPr>
          <p:cNvSpPr txBox="1">
            <a:spLocks noChangeArrowheads="1"/>
          </p:cNvSpPr>
          <p:nvPr/>
        </p:nvSpPr>
        <p:spPr bwMode="auto">
          <a:xfrm rot="12823256">
            <a:off x="2353137" y="2042909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 err="1">
                <a:solidFill>
                  <a:srgbClr val="00B050"/>
                </a:solidFill>
                <a:latin typeface="Pere Castor" panose="00000400000000000000" pitchFamily="2" charset="0"/>
              </a:rPr>
              <a:t>Eloënn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 Box 1">
            <a:extLst>
              <a:ext uri="{FF2B5EF4-FFF2-40B4-BE49-F238E27FC236}">
                <a16:creationId xmlns:a16="http://schemas.microsoft.com/office/drawing/2014/main" id="{A2E52A39-00A6-4C19-91DE-70811D1E1F65}"/>
              </a:ext>
            </a:extLst>
          </p:cNvPr>
          <p:cNvSpPr txBox="1">
            <a:spLocks noChangeArrowheads="1"/>
          </p:cNvSpPr>
          <p:nvPr/>
        </p:nvSpPr>
        <p:spPr bwMode="auto">
          <a:xfrm rot="13367094">
            <a:off x="2589649" y="1740546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Arthur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 Box 1">
            <a:extLst>
              <a:ext uri="{FF2B5EF4-FFF2-40B4-BE49-F238E27FC236}">
                <a16:creationId xmlns:a16="http://schemas.microsoft.com/office/drawing/2014/main" id="{D0F9BE77-6F43-46EC-9A83-CC34DBB7282C}"/>
              </a:ext>
            </a:extLst>
          </p:cNvPr>
          <p:cNvSpPr txBox="1">
            <a:spLocks noChangeArrowheads="1"/>
          </p:cNvSpPr>
          <p:nvPr/>
        </p:nvSpPr>
        <p:spPr bwMode="auto">
          <a:xfrm rot="14073004">
            <a:off x="2878718" y="1530604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B050"/>
                </a:solidFill>
                <a:latin typeface="Pere Castor" panose="00000400000000000000" pitchFamily="2" charset="0"/>
              </a:rPr>
              <a:t>Maxence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1">
            <a:extLst>
              <a:ext uri="{FF2B5EF4-FFF2-40B4-BE49-F238E27FC236}">
                <a16:creationId xmlns:a16="http://schemas.microsoft.com/office/drawing/2014/main" id="{4D9B5CF0-840C-444D-9347-C2CAAAE1C914}"/>
              </a:ext>
            </a:extLst>
          </p:cNvPr>
          <p:cNvSpPr txBox="1">
            <a:spLocks noChangeArrowheads="1"/>
          </p:cNvSpPr>
          <p:nvPr/>
        </p:nvSpPr>
        <p:spPr bwMode="auto">
          <a:xfrm rot="14906032">
            <a:off x="3216257" y="1389403"/>
            <a:ext cx="1598939" cy="5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>
                <a:solidFill>
                  <a:srgbClr val="0070C0"/>
                </a:solidFill>
                <a:latin typeface="Pere Castor" panose="00000400000000000000" pitchFamily="2" charset="0"/>
              </a:rPr>
              <a:t>Tom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CA43ED2-88E8-4441-A028-BE9D173368E8}"/>
              </a:ext>
            </a:extLst>
          </p:cNvPr>
          <p:cNvSpPr txBox="1"/>
          <p:nvPr/>
        </p:nvSpPr>
        <p:spPr>
          <a:xfrm>
            <a:off x="7744734" y="3852885"/>
            <a:ext cx="163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Roue pour 28 élèves</a:t>
            </a:r>
          </a:p>
        </p:txBody>
      </p:sp>
    </p:spTree>
    <p:extLst>
      <p:ext uri="{BB962C8B-B14F-4D97-AF65-F5344CB8AC3E}">
        <p14:creationId xmlns:p14="http://schemas.microsoft.com/office/powerpoint/2010/main" val="85185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EE79C257-9A23-4093-8BB3-01B6A03324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964" r="-852" b="8333"/>
          <a:stretch/>
        </p:blipFill>
        <p:spPr>
          <a:xfrm>
            <a:off x="0" y="0"/>
            <a:ext cx="9992650" cy="6858000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DFD7B7E-9E48-4B38-97AD-C00BB9C49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325075"/>
              </p:ext>
            </p:extLst>
          </p:nvPr>
        </p:nvGraphicFramePr>
        <p:xfrm>
          <a:off x="114300" y="95250"/>
          <a:ext cx="9715500" cy="662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50">
                  <a:extLst>
                    <a:ext uri="{9D8B030D-6E8A-4147-A177-3AD203B41FA5}">
                      <a16:colId xmlns:a16="http://schemas.microsoft.com/office/drawing/2014/main" val="3794094453"/>
                    </a:ext>
                  </a:extLst>
                </a:gridCol>
                <a:gridCol w="3372400">
                  <a:extLst>
                    <a:ext uri="{9D8B030D-6E8A-4147-A177-3AD203B41FA5}">
                      <a16:colId xmlns:a16="http://schemas.microsoft.com/office/drawing/2014/main" val="2697337721"/>
                    </a:ext>
                  </a:extLst>
                </a:gridCol>
                <a:gridCol w="1644162">
                  <a:extLst>
                    <a:ext uri="{9D8B030D-6E8A-4147-A177-3AD203B41FA5}">
                      <a16:colId xmlns:a16="http://schemas.microsoft.com/office/drawing/2014/main" val="1823449107"/>
                    </a:ext>
                  </a:extLst>
                </a:gridCol>
                <a:gridCol w="3213588">
                  <a:extLst>
                    <a:ext uri="{9D8B030D-6E8A-4147-A177-3AD203B41FA5}">
                      <a16:colId xmlns:a16="http://schemas.microsoft.com/office/drawing/2014/main" val="2661141245"/>
                    </a:ext>
                  </a:extLst>
                </a:gridCol>
              </a:tblGrid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Jardinier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G Summer Sunshine Blackou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 matériel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614571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des lumières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 rang </a:t>
                      </a:r>
                      <a:r>
                        <a:rPr lang="fr-F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(1</a:t>
                      </a:r>
                      <a:r>
                        <a:rPr lang="fr-FR" sz="1200" b="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er</a:t>
                      </a:r>
                      <a:r>
                        <a:rPr lang="fr-F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 ou dernier)</a:t>
                      </a:r>
                      <a:endParaRPr lang="fr-FR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G Summer Sunshine Blackout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318255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Portier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des rituels de maths </a:t>
                      </a:r>
                      <a:r>
                        <a:rPr lang="fr-FR" sz="105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(nombre du jour ou chaque jour compte)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597658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Effaceur de tableau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Bibliothécaire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823340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Propreté de la classe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 la date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479071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du cartable</a:t>
                      </a:r>
                      <a:endParaRPr lang="fr-FR" sz="2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5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Responsable des absents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505328"/>
                  </a:ext>
                </a:extLst>
              </a:tr>
            </a:tbl>
          </a:graphicData>
        </a:graphic>
      </p:graphicFrame>
      <p:pic>
        <p:nvPicPr>
          <p:cNvPr id="10" name="Picture 16">
            <a:extLst>
              <a:ext uri="{FF2B5EF4-FFF2-40B4-BE49-F238E27FC236}">
                <a16:creationId xmlns:a16="http://schemas.microsoft.com/office/drawing/2014/main" id="{5A55ED13-FDBC-4EA3-BF66-2F9FC749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087" y="1279435"/>
            <a:ext cx="1274188" cy="9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8D07275-67C9-46B1-8B73-644FA313932B}"/>
              </a:ext>
            </a:extLst>
          </p:cNvPr>
          <p:cNvSpPr/>
          <p:nvPr/>
        </p:nvSpPr>
        <p:spPr>
          <a:xfrm>
            <a:off x="114301" y="11016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D7849D3-446D-4FAE-AC2C-D3720C9608BF}"/>
              </a:ext>
            </a:extLst>
          </p:cNvPr>
          <p:cNvSpPr/>
          <p:nvPr/>
        </p:nvSpPr>
        <p:spPr>
          <a:xfrm>
            <a:off x="101601" y="121499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9CDEC04-E0A0-4A58-BF4E-5B3FCC129400}"/>
              </a:ext>
            </a:extLst>
          </p:cNvPr>
          <p:cNvSpPr/>
          <p:nvPr/>
        </p:nvSpPr>
        <p:spPr>
          <a:xfrm>
            <a:off x="4965701" y="11016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A5768C9-8379-4B9E-925A-0C2B6EC356E3}"/>
              </a:ext>
            </a:extLst>
          </p:cNvPr>
          <p:cNvSpPr/>
          <p:nvPr/>
        </p:nvSpPr>
        <p:spPr>
          <a:xfrm>
            <a:off x="4984750" y="121499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F46E80E-3B3C-4382-B7B9-1888E97B4043}"/>
              </a:ext>
            </a:extLst>
          </p:cNvPr>
          <p:cNvSpPr/>
          <p:nvPr/>
        </p:nvSpPr>
        <p:spPr>
          <a:xfrm>
            <a:off x="4991101" y="2320079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485DF6F-BD72-4A86-AA12-BB7B3D1E4550}"/>
              </a:ext>
            </a:extLst>
          </p:cNvPr>
          <p:cNvSpPr/>
          <p:nvPr/>
        </p:nvSpPr>
        <p:spPr>
          <a:xfrm>
            <a:off x="4991101" y="3422922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89381D-6586-48C5-B02D-46BFF50A4451}"/>
              </a:ext>
            </a:extLst>
          </p:cNvPr>
          <p:cNvSpPr/>
          <p:nvPr/>
        </p:nvSpPr>
        <p:spPr>
          <a:xfrm>
            <a:off x="101601" y="3435190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355DD7A-7115-47DF-8315-FDA2A50D8F3C}"/>
              </a:ext>
            </a:extLst>
          </p:cNvPr>
          <p:cNvSpPr/>
          <p:nvPr/>
        </p:nvSpPr>
        <p:spPr>
          <a:xfrm>
            <a:off x="4984750" y="4529802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11FE697-AEAB-4581-B3E1-43640CC89ACC}"/>
              </a:ext>
            </a:extLst>
          </p:cNvPr>
          <p:cNvSpPr/>
          <p:nvPr/>
        </p:nvSpPr>
        <p:spPr>
          <a:xfrm>
            <a:off x="101601" y="4530048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76C0174-E767-43E9-A7B5-CE73963187C4}"/>
              </a:ext>
            </a:extLst>
          </p:cNvPr>
          <p:cNvSpPr/>
          <p:nvPr/>
        </p:nvSpPr>
        <p:spPr>
          <a:xfrm>
            <a:off x="101601" y="5633488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7853C74-0EAD-4AAD-A87E-5EDD43D14912}"/>
              </a:ext>
            </a:extLst>
          </p:cNvPr>
          <p:cNvSpPr/>
          <p:nvPr/>
        </p:nvSpPr>
        <p:spPr>
          <a:xfrm>
            <a:off x="101601" y="2320079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6E884C7-D020-4A43-ABEB-1F8C602755AC}"/>
              </a:ext>
            </a:extLst>
          </p:cNvPr>
          <p:cNvSpPr/>
          <p:nvPr/>
        </p:nvSpPr>
        <p:spPr>
          <a:xfrm>
            <a:off x="4991101" y="5634425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34">
            <a:extLst>
              <a:ext uri="{FF2B5EF4-FFF2-40B4-BE49-F238E27FC236}">
                <a16:creationId xmlns:a16="http://schemas.microsoft.com/office/drawing/2014/main" id="{7A946030-5902-4554-9E67-F9877705E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137" y="4540921"/>
            <a:ext cx="1102088" cy="11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B9D3F21C-4489-4662-A12E-A8C3FD120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57" y="156539"/>
            <a:ext cx="968846" cy="968846"/>
          </a:xfrm>
          <a:prstGeom prst="rect">
            <a:avLst/>
          </a:prstGeom>
        </p:spPr>
      </p:pic>
      <p:pic>
        <p:nvPicPr>
          <p:cNvPr id="32" name="Image 31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ABB66116-5495-426A-9AE2-13F7F9543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5" y="1272447"/>
            <a:ext cx="962798" cy="96279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1544668-EC85-4F91-9EAF-0B0A063B4F0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9" y="2401512"/>
            <a:ext cx="909814" cy="90981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2FD821D-C1A0-4A1C-AC49-84F9D91DBCD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843" y="3493816"/>
            <a:ext cx="1146230" cy="96377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D90B72F-CEE3-4C2F-AA8C-34632F5E0D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37" y="253599"/>
            <a:ext cx="828042" cy="82804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6202DF5-FA8A-4311-A9DD-41ABF8506FE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109" y="2406639"/>
            <a:ext cx="914092" cy="914092"/>
          </a:xfrm>
          <a:prstGeom prst="rect">
            <a:avLst/>
          </a:prstGeom>
        </p:spPr>
      </p:pic>
      <p:pic>
        <p:nvPicPr>
          <p:cNvPr id="37" name="Image 36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DD11C14F-67CE-4653-B04F-C5D033D109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109" y="3520311"/>
            <a:ext cx="876141" cy="87614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FF8B0F4-3E24-48E3-A7D4-91B5E0274B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1" y="4620530"/>
            <a:ext cx="877332" cy="87733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F5B1DF7-4841-48C4-9898-1784817F54D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943" y="5678506"/>
            <a:ext cx="957830" cy="95783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ECE453C-147C-4D0E-A4E5-D7FBB5ECC02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17135" y="5721999"/>
            <a:ext cx="1274140" cy="86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42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5D0B950B-1A1A-46BC-9538-B036C5379E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964" r="-852" b="8333"/>
          <a:stretch/>
        </p:blipFill>
        <p:spPr>
          <a:xfrm>
            <a:off x="0" y="0"/>
            <a:ext cx="9992650" cy="6858000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DFD7B7E-9E48-4B38-97AD-C00BB9C49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258095"/>
              </p:ext>
            </p:extLst>
          </p:nvPr>
        </p:nvGraphicFramePr>
        <p:xfrm>
          <a:off x="127000" y="95250"/>
          <a:ext cx="9715500" cy="662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50">
                  <a:extLst>
                    <a:ext uri="{9D8B030D-6E8A-4147-A177-3AD203B41FA5}">
                      <a16:colId xmlns:a16="http://schemas.microsoft.com/office/drawing/2014/main" val="3794094453"/>
                    </a:ext>
                  </a:extLst>
                </a:gridCol>
                <a:gridCol w="3372400">
                  <a:extLst>
                    <a:ext uri="{9D8B030D-6E8A-4147-A177-3AD203B41FA5}">
                      <a16:colId xmlns:a16="http://schemas.microsoft.com/office/drawing/2014/main" val="2697337721"/>
                    </a:ext>
                  </a:extLst>
                </a:gridCol>
                <a:gridCol w="1644162">
                  <a:extLst>
                    <a:ext uri="{9D8B030D-6E8A-4147-A177-3AD203B41FA5}">
                      <a16:colId xmlns:a16="http://schemas.microsoft.com/office/drawing/2014/main" val="1823449107"/>
                    </a:ext>
                  </a:extLst>
                </a:gridCol>
                <a:gridCol w="3213588">
                  <a:extLst>
                    <a:ext uri="{9D8B030D-6E8A-4147-A177-3AD203B41FA5}">
                      <a16:colId xmlns:a16="http://schemas.microsoft.com/office/drawing/2014/main" val="2661141245"/>
                    </a:ext>
                  </a:extLst>
                </a:gridCol>
              </a:tblGrid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Joker</a:t>
                      </a:r>
                      <a:endParaRPr lang="fr-FR" sz="40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5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Distributeur</a:t>
                      </a:r>
                    </a:p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5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Ramasseur</a:t>
                      </a:r>
                      <a:endParaRPr lang="fr-FR" sz="25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614571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KG Summer Sunshine Blackout" panose="02000000000000000000" pitchFamily="2" charset="0"/>
                        </a:rPr>
                        <a:t>Facteur</a:t>
                      </a:r>
                      <a:endParaRPr lang="fr-FR" sz="40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4000" dirty="0">
                          <a:latin typeface="KG Summer Sunshine Blackout" panose="02000000000000000000" pitchFamily="2" charset="0"/>
                        </a:rPr>
                        <a:t>Météo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318255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597658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823340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479071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505328"/>
                  </a:ext>
                </a:extLst>
              </a:tr>
            </a:tbl>
          </a:graphicData>
        </a:graphic>
      </p:graphicFrame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15CF701-DE91-4FBA-91FD-B9035698D59E}"/>
              </a:ext>
            </a:extLst>
          </p:cNvPr>
          <p:cNvSpPr/>
          <p:nvPr/>
        </p:nvSpPr>
        <p:spPr>
          <a:xfrm>
            <a:off x="114301" y="11016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573C640-F535-4917-95D7-1B2F3F344137}"/>
              </a:ext>
            </a:extLst>
          </p:cNvPr>
          <p:cNvSpPr/>
          <p:nvPr/>
        </p:nvSpPr>
        <p:spPr>
          <a:xfrm>
            <a:off x="4994922" y="1220128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D4D4706-D017-4524-AA01-092D809F3745}"/>
              </a:ext>
            </a:extLst>
          </p:cNvPr>
          <p:cNvSpPr/>
          <p:nvPr/>
        </p:nvSpPr>
        <p:spPr>
          <a:xfrm>
            <a:off x="114300" y="1204867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118C500-D107-48BB-BFAC-E9C0DA1DA341}"/>
              </a:ext>
            </a:extLst>
          </p:cNvPr>
          <p:cNvSpPr/>
          <p:nvPr/>
        </p:nvSpPr>
        <p:spPr>
          <a:xfrm>
            <a:off x="4994922" y="110161"/>
            <a:ext cx="4838700" cy="1063834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DC4A2D03-8675-4D8D-906B-E4D14D8F6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0" y="165276"/>
            <a:ext cx="991890" cy="99189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014F3A-4704-4E96-B6EE-AD88B94224D4}"/>
              </a:ext>
            </a:extLst>
          </p:cNvPr>
          <p:cNvGrpSpPr/>
          <p:nvPr/>
        </p:nvGrpSpPr>
        <p:grpSpPr>
          <a:xfrm>
            <a:off x="5104110" y="165276"/>
            <a:ext cx="966489" cy="921502"/>
            <a:chOff x="3776662" y="2200275"/>
            <a:chExt cx="2352675" cy="245745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BCA4FB-E5DC-4229-890F-FA99BB165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6662" y="2200275"/>
              <a:ext cx="2352675" cy="245745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24447B-24BA-4815-AD34-18D9C5C3DE6C}"/>
                </a:ext>
              </a:extLst>
            </p:cNvPr>
            <p:cNvSpPr/>
            <p:nvPr/>
          </p:nvSpPr>
          <p:spPr>
            <a:xfrm>
              <a:off x="4635674" y="3792772"/>
              <a:ext cx="759111" cy="75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8D8C3308-9F87-4271-929E-21AA09275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0" y="1284156"/>
            <a:ext cx="874844" cy="8748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AEB04B-6DBB-4205-A992-7517B5F36F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912" y="1251991"/>
            <a:ext cx="1016710" cy="10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440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5372</TotalTime>
  <Words>89</Words>
  <Application>Microsoft Office PowerPoint</Application>
  <PresentationFormat>Format A4 (210 x 297 mm)</PresentationFormat>
  <Paragraphs>48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KG Summer Sunshine Blackout</vt:lpstr>
      <vt:lpstr>Pere Castor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DRAPPIER</dc:creator>
  <cp:lastModifiedBy>Christophe DRAPPIER</cp:lastModifiedBy>
  <cp:revision>62</cp:revision>
  <cp:lastPrinted>2019-08-23T09:17:15Z</cp:lastPrinted>
  <dcterms:created xsi:type="dcterms:W3CDTF">2019-08-19T15:57:58Z</dcterms:created>
  <dcterms:modified xsi:type="dcterms:W3CDTF">2019-08-23T15:35:13Z</dcterms:modified>
</cp:coreProperties>
</file>