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77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9" r:id="rId27"/>
    <p:sldId id="300" r:id="rId28"/>
    <p:sldId id="302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D1A7"/>
    <a:srgbClr val="E4B06A"/>
    <a:srgbClr val="6783A1"/>
    <a:srgbClr val="D82880"/>
    <a:srgbClr val="FBFFFF"/>
    <a:srgbClr val="FEFEF1"/>
    <a:srgbClr val="869CB0"/>
    <a:srgbClr val="FFFFFF"/>
    <a:srgbClr val="FFFFFB"/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7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05ECE-4E7F-45DC-8B20-069BBA24E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263BD8-0619-4957-89BE-006690B0E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E6F27C-B382-4E61-8399-97B79751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CB18-D2D0-4211-8FCF-12902EC9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9CEC8-BC57-4471-A91D-E6A01836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19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94FB5-6AB2-4EE6-930B-C7ED1936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85F154-6139-4F87-9613-A1C6661C9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224900-6A3A-446D-985A-6E39638C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A98C5-CC65-4FC7-8773-094CC65ED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D6859-C36A-4917-B144-C1D98A24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8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E22FF-420F-4CE3-AD91-B58527FB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6945DE-EF62-4E7A-B9A5-4219ACD1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93C66-2F4C-46CD-A846-0672DADB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E1EE95-5C07-4A4B-949F-CEA780E5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8096F-89FC-4ED3-9DC3-A63B103D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7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355CD-4F70-4B1F-AA69-754D31D4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5B3B6C-C55F-49CB-B83C-DDF3305B0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69E5AA-84D9-4DC3-A352-075541558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918D7D-213E-45B9-976F-45F8A700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377C3-BB73-40F5-9B65-06FF38049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6A9CB3-EE8B-4B45-B1D3-3CB0C47E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00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89D7B-C28C-4D24-90F4-8008DD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F7B7E9-B6A3-441A-8B06-A238F083D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1452F1-BC96-46A8-8E74-553B3DB06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D041FA-973F-43FE-B79E-E5C19FA1D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D42BBE-D209-45CF-8EBC-937BC14CA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A365C66-FC9E-4DBA-BE98-69DDCF02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7E6052-377B-4647-9336-56C10FC0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3A8E32-1123-4513-8FCB-3E9EE47E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58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46DD6-60C9-4252-8445-A1814B77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28509E-A287-4A4D-AC6A-8A5D92C5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2E1429-1E20-43DE-B78A-14885E2B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8827E7-CDF5-4FE9-9681-12A407DA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98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38A208-D850-4B1C-B49F-59B3873E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18888A-260B-4C83-8B5D-80ECD213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81BC45-16E8-4B1A-B33A-E9C4A225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7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CACEB-E3D5-43CB-9658-CE698163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99E96-DD6B-4A8E-9C8C-40ABC0C87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CB6968-DC1B-4C5C-9AFF-CCEF0FCCA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549E5C-B237-4A35-AE1E-A1A518CB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E350D8-AFEC-47AE-AB9B-13C0FB9C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4BE86-5CDF-4087-9688-D2163A64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0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304FE-50B9-48AB-9A35-2E797AC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B6BB09-81BB-4426-A214-8F436E5E6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819CE9-3377-4218-98E8-E0D243901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6EA05A-9AA3-4A61-8999-DFEFF20C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A7D4CF-2511-4343-A71D-571E4ED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151B19-793C-44B1-9DF8-6633D0F9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27446-30B9-400B-B35E-4B2E5733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332F10-3C91-4E3D-B075-81B546B67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ACCE3-ACA5-4B10-A041-F3EACD4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7E97B2-3A2A-4739-B482-54942CE7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9C2E4A-4171-4C95-8816-880A75C0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27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C9391A-AD5E-44BA-8F73-86924E73C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28129E-8F8B-4EA5-A1A4-DAFB1D7B6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9F20F-36B4-4141-A6AB-75E8FA30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DF8B-763F-4F5C-9CBD-03A21FC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D2B1F-8F66-4D4B-B4C7-69056CC9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3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3F1DE0-4DF2-4A44-A048-A35C907EF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BC09C-70BB-4AEC-A0DF-0847787A6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256C24-B835-4A74-9B94-770D2614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139A-5DE9-453F-A52A-BBB99EA0FF79}" type="datetimeFigureOut">
              <a:rPr lang="fr-FR" smtClean="0"/>
              <a:pPr/>
              <a:t>25/02/2020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3C0167-C86B-4237-93F4-46C7521B4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9C8A9-6B71-4764-8EFC-2DAC924F1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5F77-82D1-4609-ABEA-6752CFC3BC6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21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0DEKQjj6Ga0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th1d24gGNyE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3qQ0MCFttFc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0JEDw_TcAWg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7GZMujtt7dE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yc22iIUHkRo" TargetMode="Externa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79DA5E-B2B6-499D-8590-C64979926D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5249"/>
            <a:ext cx="12192000" cy="60350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AB419E-083B-4AEB-A497-164CFD4C2A4E}"/>
              </a:ext>
            </a:extLst>
          </p:cNvPr>
          <p:cNvSpPr txBox="1"/>
          <p:nvPr/>
        </p:nvSpPr>
        <p:spPr>
          <a:xfrm>
            <a:off x="119573" y="386862"/>
            <a:ext cx="119528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Période 4 : </a:t>
            </a:r>
          </a:p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voyage à travers l’Afrique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F111FDC-2377-438E-9DB0-49024133BAC0}"/>
              </a:ext>
            </a:extLst>
          </p:cNvPr>
          <p:cNvSpPr/>
          <p:nvPr/>
        </p:nvSpPr>
        <p:spPr>
          <a:xfrm>
            <a:off x="4548664" y="2325854"/>
            <a:ext cx="3094669" cy="3629465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42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village bamba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92" y="1116037"/>
            <a:ext cx="6607954" cy="4255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51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village bamba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4048">
            <a:off x="6851844" y="949568"/>
            <a:ext cx="4085785" cy="2453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RÃ©sultat de recherche d'images pour &quot;falaise de bandiagara&quot;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69" y="2410923"/>
            <a:ext cx="5662245" cy="3799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249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village bamba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4048">
            <a:off x="6851844" y="949568"/>
            <a:ext cx="4085785" cy="2453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RÃ©sultat de recherche d'images pour &quot;falaise de bandiagara&quot;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5" y="2559219"/>
            <a:ext cx="5662245" cy="3799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Résultat de recherche d'images pour &quot;toumani diabate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6406">
            <a:off x="4038598" y="1291973"/>
            <a:ext cx="3035625" cy="4405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23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village bamba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4048">
            <a:off x="6851844" y="949568"/>
            <a:ext cx="4085785" cy="2453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RÃ©sultat de recherche d'images pour &quot;falaise de bandiagara&quot;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5" y="2559219"/>
            <a:ext cx="5662245" cy="3799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oneTexte 7">
            <a:hlinkClick r:id="rId6"/>
            <a:extLst>
              <a:ext uri="{FF2B5EF4-FFF2-40B4-BE49-F238E27FC236}">
                <a16:creationId xmlns:a16="http://schemas.microsoft.com/office/drawing/2014/main" id="{97DFF15B-FEBB-4100-922F-55A83EDC5D97}"/>
              </a:ext>
            </a:extLst>
          </p:cNvPr>
          <p:cNvSpPr txBox="1"/>
          <p:nvPr/>
        </p:nvSpPr>
        <p:spPr>
          <a:xfrm>
            <a:off x="3319505" y="3107619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n°13</a:t>
            </a:r>
          </a:p>
        </p:txBody>
      </p:sp>
    </p:spTree>
    <p:extLst>
      <p:ext uri="{BB962C8B-B14F-4D97-AF65-F5344CB8AC3E}">
        <p14:creationId xmlns:p14="http://schemas.microsoft.com/office/powerpoint/2010/main" val="384222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C:\Users\julien\Downloads\sav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612775" y="1325186"/>
            <a:ext cx="380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Le Mali</a:t>
            </a:r>
          </a:p>
        </p:txBody>
      </p:sp>
      <p:sp>
        <p:nvSpPr>
          <p:cNvPr id="2" name="AutoShape 2" descr="Résultat de recherche d'images pour &quot;drapeau mali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e recherche d'images pour &quot;drapeau mali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e recherche d'images pour &quot;drapeau mali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80" name="Picture 8" descr="Drapeau du Mal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079486"/>
            <a:ext cx="3259016" cy="217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19572900">
            <a:off x="1703820" y="2942406"/>
            <a:ext cx="2600325" cy="200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1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5" name="Image 4" descr="https://maison-monde.com/wp-content/uploads/2016/12/grande-maison-typique-egyptienne-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580" y="1167597"/>
            <a:ext cx="7118840" cy="4410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45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45"/>
            <a:ext cx="12192000" cy="5971735"/>
          </a:xfrm>
          <a:prstGeom prst="rect">
            <a:avLst/>
          </a:prstGeom>
        </p:spPr>
      </p:pic>
      <p:pic>
        <p:nvPicPr>
          <p:cNvPr id="5" name="Image 4" descr="https://maison-monde.com/wp-content/uploads/2016/12/grande-maison-typique-egyptienne-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65">
            <a:off x="553426" y="729976"/>
            <a:ext cx="3701128" cy="229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Aux pyramides de Guizeh, la frénésie touristique habituelle au lendemain d'un attent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544" y="1877583"/>
            <a:ext cx="7173618" cy="4032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58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45"/>
            <a:ext cx="12192000" cy="5971735"/>
          </a:xfrm>
          <a:prstGeom prst="rect">
            <a:avLst/>
          </a:prstGeom>
        </p:spPr>
      </p:pic>
      <p:pic>
        <p:nvPicPr>
          <p:cNvPr id="5" name="Image 4" descr="https://maison-monde.com/wp-content/uploads/2016/12/grande-maison-typique-egyptienne-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65">
            <a:off x="553426" y="729976"/>
            <a:ext cx="3701128" cy="229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Aux pyramides de Guizeh, la frénésie touristique habituelle au lendemain d'un attent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9305">
            <a:off x="7217427" y="3072978"/>
            <a:ext cx="4638356" cy="2877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ésultat de recherche d'images pour &quot;concert de musique traditionnelle égyptienne itinéraires du monde 1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191" y="1877583"/>
            <a:ext cx="4572000" cy="3429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62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45"/>
            <a:ext cx="12192000" cy="5971735"/>
          </a:xfrm>
          <a:prstGeom prst="rect">
            <a:avLst/>
          </a:prstGeom>
        </p:spPr>
      </p:pic>
      <p:pic>
        <p:nvPicPr>
          <p:cNvPr id="5" name="Image 4" descr="https://maison-monde.com/wp-content/uploads/2016/12/grande-maison-typique-egyptienne-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65">
            <a:off x="553426" y="729976"/>
            <a:ext cx="3701128" cy="229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Aux pyramides de Guizeh, la frénésie touristique habituelle au lendemain d'un attent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9305">
            <a:off x="7217427" y="3072978"/>
            <a:ext cx="4638356" cy="2877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hlinkClick r:id="rId6"/>
            <a:extLst>
              <a:ext uri="{FF2B5EF4-FFF2-40B4-BE49-F238E27FC236}">
                <a16:creationId xmlns:a16="http://schemas.microsoft.com/office/drawing/2014/main" id="{8098C05A-096F-49B8-B6BF-6028868B1DFE}"/>
              </a:ext>
            </a:extLst>
          </p:cNvPr>
          <p:cNvSpPr txBox="1"/>
          <p:nvPr/>
        </p:nvSpPr>
        <p:spPr>
          <a:xfrm>
            <a:off x="1493963" y="3903847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n°4</a:t>
            </a:r>
          </a:p>
        </p:txBody>
      </p:sp>
    </p:spTree>
    <p:extLst>
      <p:ext uri="{BB962C8B-B14F-4D97-AF65-F5344CB8AC3E}">
        <p14:creationId xmlns:p14="http://schemas.microsoft.com/office/powerpoint/2010/main" val="151309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julien\Downloads\save (1)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612775" y="1325186"/>
            <a:ext cx="380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L’Egypte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19572900">
            <a:off x="1480943" y="2942405"/>
            <a:ext cx="2600325" cy="2006026"/>
          </a:xfrm>
          <a:prstGeom prst="rect">
            <a:avLst/>
          </a:prstGeom>
        </p:spPr>
      </p:pic>
      <p:pic>
        <p:nvPicPr>
          <p:cNvPr id="7170" name="Picture 2" descr="Résultat de recherche d'images pour &quot;drapeau égypte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172" y="305700"/>
            <a:ext cx="3223951" cy="242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48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traditionnelle tanzani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369" y="1735015"/>
            <a:ext cx="4443048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126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traditionnelle tanzani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8965">
            <a:off x="890954" y="943108"/>
            <a:ext cx="2883877" cy="219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https://www.kidoriadventure.com/sites/default/files/kilimanjaro-mount-648x3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530" y="1559169"/>
            <a:ext cx="8148907" cy="440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65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traditionnelle tanzani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8965">
            <a:off x="890954" y="943108"/>
            <a:ext cx="2883877" cy="219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https://www.kidoriadventure.com/sites/default/files/kilimanjaro-mount-648x3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426">
            <a:off x="6308646" y="2819229"/>
            <a:ext cx="5316793" cy="28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ésultat de recherche d'images pour &quot;saida karoli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291" y="1570292"/>
            <a:ext cx="3880939" cy="3880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93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C:\Users\julien\Downloads\save (2)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307975" y="4947616"/>
            <a:ext cx="5483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La Tanzanie</a:t>
            </a:r>
          </a:p>
        </p:txBody>
      </p:sp>
      <p:sp>
        <p:nvSpPr>
          <p:cNvPr id="5" name="AutoShape 2" descr="Résultat de recherche d'images pour &quot;drapeau tanzani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44" name="Picture 4" descr="Drapeau de la Tanzan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36" y="1059473"/>
            <a:ext cx="3721344" cy="248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2415388" flipH="1">
            <a:off x="7672669" y="3774389"/>
            <a:ext cx="2575960" cy="19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9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11266" name="Picture 2" descr="Villas Fleur de Marrake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984" y="1030061"/>
            <a:ext cx="7315201" cy="4895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6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11266" name="Picture 2" descr="Villas Fleur de Marrake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4637">
            <a:off x="707246" y="1157166"/>
            <a:ext cx="4208712" cy="2816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www.islametinfo.fr/wp-content/uploads/2016/06/mosquee-hassan-I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994" y="1805355"/>
            <a:ext cx="6775697" cy="42013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88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11266" name="Picture 2" descr="Villas Fleur de Marrake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71">
            <a:off x="471705" y="653074"/>
            <a:ext cx="4208712" cy="2816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www.islametinfo.fr/wp-content/uploads/2016/06/mosquee-hassan-I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686" y="3680250"/>
            <a:ext cx="3997775" cy="2478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ésultat de recherche d'images pour &quot;chanson berbère marocaine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1501">
            <a:off x="2920560" y="1678666"/>
            <a:ext cx="6481830" cy="364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40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julien\Downloads\save (1)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307975" y="4947616"/>
            <a:ext cx="5483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Le Maroc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21105054" flipH="1">
            <a:off x="8704299" y="585713"/>
            <a:ext cx="2575960" cy="1987230"/>
          </a:xfrm>
          <a:prstGeom prst="rect">
            <a:avLst/>
          </a:prstGeom>
        </p:spPr>
      </p:pic>
      <p:pic>
        <p:nvPicPr>
          <p:cNvPr id="14338" name="Picture 2" descr="Maroc Drapeau 90x150c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3" b="17831"/>
          <a:stretch/>
        </p:blipFill>
        <p:spPr bwMode="auto">
          <a:xfrm>
            <a:off x="7494221" y="3638287"/>
            <a:ext cx="4349028" cy="283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02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en bois madagasc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139" y="1606062"/>
            <a:ext cx="4478215" cy="3317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83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en bois madagasc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562">
            <a:off x="1055077" y="1090246"/>
            <a:ext cx="343486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s://img.over-blog-kiwi.com/1/28/70/26/20170728/ob_13d217_ro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322" y="2524857"/>
            <a:ext cx="7854116" cy="3531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90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en bois madagasc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562">
            <a:off x="562708" y="3176954"/>
            <a:ext cx="343486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s://img.over-blog-kiwi.com/1/28/70/26/20170728/ob_13d217_ro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338">
            <a:off x="7022194" y="633047"/>
            <a:ext cx="4604925" cy="262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ésultat de recherche d'images pour &quot;musique madagascar beanala tsisy mpanoron af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12" name="Picture 4" descr="Résultat de recherche d'images pour &quot;musique madagascar beanala tsisy mpanoron afo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466" y="2163213"/>
            <a:ext cx="4697779" cy="352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85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861"/>
            <a:ext cx="12192000" cy="5971735"/>
          </a:xfrm>
          <a:prstGeom prst="rect">
            <a:avLst/>
          </a:prstGeom>
        </p:spPr>
      </p:pic>
      <p:pic>
        <p:nvPicPr>
          <p:cNvPr id="4" name="Image 3" descr="maison en bois madagasc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562">
            <a:off x="562708" y="3176954"/>
            <a:ext cx="343486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s://img.over-blog-kiwi.com/1/28/70/26/20170728/ob_13d217_ro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338">
            <a:off x="7022194" y="633047"/>
            <a:ext cx="4604925" cy="262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ésultat de recherche d'images pour &quot;musique madagascar beanala tsisy mpanoron af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hlinkClick r:id="rId6"/>
            <a:extLst>
              <a:ext uri="{FF2B5EF4-FFF2-40B4-BE49-F238E27FC236}">
                <a16:creationId xmlns:a16="http://schemas.microsoft.com/office/drawing/2014/main" id="{972F100A-869C-49B6-87DE-351CAA00D9F0}"/>
              </a:ext>
            </a:extLst>
          </p:cNvPr>
          <p:cNvSpPr txBox="1"/>
          <p:nvPr/>
        </p:nvSpPr>
        <p:spPr>
          <a:xfrm>
            <a:off x="4688212" y="4209758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n°29</a:t>
            </a:r>
          </a:p>
        </p:txBody>
      </p:sp>
    </p:spTree>
    <p:extLst>
      <p:ext uri="{BB962C8B-B14F-4D97-AF65-F5344CB8AC3E}">
        <p14:creationId xmlns:p14="http://schemas.microsoft.com/office/powerpoint/2010/main" val="38785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julien\Downloads\sav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307975" y="4947616"/>
            <a:ext cx="6350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La Madagascar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21105054" flipH="1">
            <a:off x="8704299" y="585713"/>
            <a:ext cx="2575960" cy="1987230"/>
          </a:xfrm>
          <a:prstGeom prst="rect">
            <a:avLst/>
          </a:prstGeom>
        </p:spPr>
      </p:pic>
      <p:pic>
        <p:nvPicPr>
          <p:cNvPr id="19458" name="Picture 2" descr="Drapeau de Madagasc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636" y="1404591"/>
            <a:ext cx="3035131" cy="202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59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537"/>
            <a:ext cx="12192000" cy="5971735"/>
          </a:xfrm>
          <a:prstGeom prst="rect">
            <a:avLst/>
          </a:prstGeom>
        </p:spPr>
      </p:pic>
      <p:pic>
        <p:nvPicPr>
          <p:cNvPr id="5" name="Image 4" descr="RÃ©sultat de recherche d'images pour &quot;maison burkina faso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170" y="1723292"/>
            <a:ext cx="5791200" cy="3247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094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537"/>
            <a:ext cx="12192000" cy="5971735"/>
          </a:xfrm>
          <a:prstGeom prst="rect">
            <a:avLst/>
          </a:prstGeom>
        </p:spPr>
      </p:pic>
      <p:pic>
        <p:nvPicPr>
          <p:cNvPr id="5" name="Image 4" descr="RÃ©sultat de recherche d'images pour &quot;maison burkina faso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3972">
            <a:off x="7186247" y="984739"/>
            <a:ext cx="3927230" cy="184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s://lefaso.net/local/cache-vignettes/L239xH350/photo_8_monument_a_l_effigie_de_hama_arba_diallo_erige_a_dori-1468c.jpg?15826419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858">
            <a:off x="1079478" y="584235"/>
            <a:ext cx="4100990" cy="6005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13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537"/>
            <a:ext cx="12192000" cy="5971735"/>
          </a:xfrm>
          <a:prstGeom prst="rect">
            <a:avLst/>
          </a:prstGeom>
        </p:spPr>
      </p:pic>
      <p:pic>
        <p:nvPicPr>
          <p:cNvPr id="5" name="Image 4" descr="RÃ©sultat de recherche d'images pour &quot;maison burkina faso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3972">
            <a:off x="7186247" y="984739"/>
            <a:ext cx="3927230" cy="184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s://lefaso.net/local/cache-vignettes/L239xH350/photo_8_monument_a_l_effigie_de_hama_arba_diallo_erige_a_dori-1468c.jpg?15826419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9001">
            <a:off x="1057372" y="1237678"/>
            <a:ext cx="2439960" cy="3573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Résultat de recherche d'images pour &quot;toussy la paix&quot;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897" y="2391090"/>
            <a:ext cx="6044637" cy="340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63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9" name="Picture 9" descr="C:\Users\julien\Downloads\sav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16"/>
            <a:ext cx="12192000" cy="534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307975" y="5076570"/>
            <a:ext cx="7206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Bauhaus 93" panose="04030905020B02020C02" pitchFamily="82" charset="0"/>
              </a:rPr>
              <a:t>Le Burkina Faso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b="14038"/>
          <a:stretch/>
        </p:blipFill>
        <p:spPr>
          <a:xfrm rot="19497616">
            <a:off x="1660748" y="3175899"/>
            <a:ext cx="1991084" cy="1987230"/>
          </a:xfrm>
          <a:prstGeom prst="rect">
            <a:avLst/>
          </a:prstGeom>
        </p:spPr>
      </p:pic>
      <p:sp>
        <p:nvSpPr>
          <p:cNvPr id="2" name="AutoShape 2" descr="Résultat de recherche d'images pour &quot;burkina fas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Résultat de recherche d'images pour &quot;burkina faso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6" descr="Résultat de recherche d'images pour &quot;burkina faso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608" name="Picture 8" descr="Drap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930" y="312738"/>
            <a:ext cx="3318608" cy="220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1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3568</TotalTime>
  <Words>37</Words>
  <Application>Microsoft Office PowerPoint</Application>
  <PresentationFormat>Grand écran</PresentationFormat>
  <Paragraphs>11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5" baseType="lpstr">
      <vt:lpstr>Arial</vt:lpstr>
      <vt:lpstr>Bauhaus 93</vt:lpstr>
      <vt:lpstr>Calibri</vt:lpstr>
      <vt:lpstr>Calibri Light</vt:lpstr>
      <vt:lpstr>GrilledCheese BTN Toasted</vt:lpstr>
      <vt:lpstr>KG Summer Sunshine Blackout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DRAPPIER</dc:creator>
  <cp:lastModifiedBy>Christophe DRAPPIER</cp:lastModifiedBy>
  <cp:revision>90</cp:revision>
  <dcterms:created xsi:type="dcterms:W3CDTF">2019-08-20T15:06:12Z</dcterms:created>
  <dcterms:modified xsi:type="dcterms:W3CDTF">2020-02-25T18:09:37Z</dcterms:modified>
</cp:coreProperties>
</file>