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32B"/>
    <a:srgbClr val="E7CD9F"/>
    <a:srgbClr val="E9C682"/>
    <a:srgbClr val="D7422A"/>
    <a:srgbClr val="FAF7ED"/>
    <a:srgbClr val="132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>
        <p:scale>
          <a:sx n="84" d="100"/>
          <a:sy n="84" d="100"/>
        </p:scale>
        <p:origin x="234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86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73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24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35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817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82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4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56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25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93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474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2D2BB-8644-D143-BFBC-20FEBC9974A1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25C90-1A03-3544-9A60-5CE4462E08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06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5B5531-911A-9254-DAE4-89C36951B7E7}"/>
              </a:ext>
            </a:extLst>
          </p:cNvPr>
          <p:cNvGrpSpPr/>
          <p:nvPr/>
        </p:nvGrpSpPr>
        <p:grpSpPr>
          <a:xfrm>
            <a:off x="481569" y="0"/>
            <a:ext cx="8157465" cy="6838386"/>
            <a:chOff x="481569" y="0"/>
            <a:chExt cx="8157465" cy="683838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1898C6A-7933-69F8-A267-7EDAD0D5EABB}"/>
                </a:ext>
              </a:extLst>
            </p:cNvPr>
            <p:cNvGrpSpPr/>
            <p:nvPr/>
          </p:nvGrpSpPr>
          <p:grpSpPr>
            <a:xfrm>
              <a:off x="481569" y="0"/>
              <a:ext cx="8157465" cy="6838386"/>
              <a:chOff x="481568" y="19614"/>
              <a:chExt cx="8157465" cy="6838386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77E2E249-5C37-97F6-F032-237830AB4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1568" y="19614"/>
                <a:ext cx="8157465" cy="6838386"/>
              </a:xfrm>
              <a:prstGeom prst="rect">
                <a:avLst/>
              </a:prstGeom>
            </p:spPr>
          </p:pic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84FDDBB-F68B-A758-557C-A45E28AED81C}"/>
                  </a:ext>
                </a:extLst>
              </p:cNvPr>
              <p:cNvSpPr txBox="1"/>
              <p:nvPr/>
            </p:nvSpPr>
            <p:spPr>
              <a:xfrm>
                <a:off x="4244455" y="5909481"/>
                <a:ext cx="4026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132E40"/>
                    </a:solidFill>
                    <a:latin typeface="Circus" panose="02000603030000020004" pitchFamily="2" charset="0"/>
                  </a:rPr>
                  <a:t>Nom de l’enseignant(e)</a:t>
                </a: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0B14888-7D30-92BA-66DC-958E763D0C36}"/>
                  </a:ext>
                </a:extLst>
              </p:cNvPr>
              <p:cNvSpPr/>
              <p:nvPr/>
            </p:nvSpPr>
            <p:spPr>
              <a:xfrm>
                <a:off x="2852382" y="2279176"/>
                <a:ext cx="3439236" cy="859809"/>
              </a:xfrm>
              <a:prstGeom prst="rect">
                <a:avLst/>
              </a:prstGeom>
              <a:solidFill>
                <a:srgbClr val="FAF7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800" dirty="0">
                    <a:solidFill>
                      <a:srgbClr val="DA432B"/>
                    </a:solidFill>
                    <a:latin typeface="Germania One" panose="020B0700020200000000" pitchFamily="34" charset="0"/>
                  </a:rPr>
                  <a:t>Classe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905016-6895-3712-4BE9-F93C2595D76B}"/>
                </a:ext>
              </a:extLst>
            </p:cNvPr>
            <p:cNvSpPr/>
            <p:nvPr/>
          </p:nvSpPr>
          <p:spPr>
            <a:xfrm rot="19860943">
              <a:off x="1488818" y="3675519"/>
              <a:ext cx="1407532" cy="327546"/>
            </a:xfrm>
            <a:prstGeom prst="rect">
              <a:avLst/>
            </a:prstGeom>
            <a:solidFill>
              <a:srgbClr val="DA43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F5946D8-72DE-8C7A-BCFB-52A2C3374635}"/>
              </a:ext>
            </a:extLst>
          </p:cNvPr>
          <p:cNvSpPr/>
          <p:nvPr/>
        </p:nvSpPr>
        <p:spPr>
          <a:xfrm rot="19847737">
            <a:off x="1382748" y="3622969"/>
            <a:ext cx="161967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E7CD9F"/>
                </a:solidFill>
                <a:latin typeface="Germania One" panose="020B0700020200000000" pitchFamily="34" charset="0"/>
              </a:rPr>
              <a:t>2023 - 2024</a:t>
            </a:r>
          </a:p>
        </p:txBody>
      </p:sp>
    </p:spTree>
    <p:extLst>
      <p:ext uri="{BB962C8B-B14F-4D97-AF65-F5344CB8AC3E}">
        <p14:creationId xmlns:p14="http://schemas.microsoft.com/office/powerpoint/2010/main" val="42410752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10</Words>
  <Application>Microsoft Macintosh PowerPoint</Application>
  <PresentationFormat>Affichage à l'écran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Circus</vt:lpstr>
      <vt:lpstr>Germania One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 Gabo</dc:creator>
  <cp:lastModifiedBy>Au Gabo</cp:lastModifiedBy>
  <cp:revision>6</cp:revision>
  <dcterms:created xsi:type="dcterms:W3CDTF">2022-07-15T20:00:19Z</dcterms:created>
  <dcterms:modified xsi:type="dcterms:W3CDTF">2023-07-29T11:40:46Z</dcterms:modified>
</cp:coreProperties>
</file>