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6858000" cy="9907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BC9"/>
    <a:srgbClr val="EEDDC8"/>
    <a:srgbClr val="E85057"/>
    <a:srgbClr val="F3E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6"/>
  </p:normalViewPr>
  <p:slideViewPr>
    <p:cSldViewPr snapToGrid="0">
      <p:cViewPr>
        <p:scale>
          <a:sx n="56" d="100"/>
          <a:sy n="56" d="100"/>
        </p:scale>
        <p:origin x="354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451"/>
            <a:ext cx="5829300" cy="344930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3778"/>
            <a:ext cx="5143500" cy="239204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42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99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70019"/>
            <a:ext cx="5915025" cy="4121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30289"/>
            <a:ext cx="5915025" cy="216728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344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436"/>
            <a:ext cx="2914650" cy="62862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436"/>
            <a:ext cx="2914650" cy="62862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466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90"/>
            <a:ext cx="5915025" cy="191500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736"/>
            <a:ext cx="2901255" cy="119028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9022"/>
            <a:ext cx="2901255" cy="532303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736"/>
            <a:ext cx="2915543" cy="119028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9022"/>
            <a:ext cx="2915543" cy="532303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04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79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434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506"/>
            <a:ext cx="2211884" cy="23117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511"/>
            <a:ext cx="3471863" cy="70408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2276"/>
            <a:ext cx="2211884" cy="550651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44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506"/>
            <a:ext cx="2211884" cy="23117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511"/>
            <a:ext cx="3471863" cy="704080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2276"/>
            <a:ext cx="2211884" cy="550651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70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01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87"/>
            <a:ext cx="1478756" cy="83962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87"/>
            <a:ext cx="4350544" cy="839622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958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90"/>
            <a:ext cx="5915025" cy="1915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436"/>
            <a:ext cx="5915025" cy="628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33A8B-484B-814F-AFDB-FB694E0D8195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869"/>
            <a:ext cx="2314575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A880F-9439-EE4A-8F9C-F04D28B79C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18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7BE6D49-B9F3-7C7E-C9A1-F1CA2629D4D5}"/>
              </a:ext>
            </a:extLst>
          </p:cNvPr>
          <p:cNvSpPr txBox="1"/>
          <p:nvPr/>
        </p:nvSpPr>
        <p:spPr>
          <a:xfrm>
            <a:off x="2384483" y="5653455"/>
            <a:ext cx="2089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3E5D2"/>
                </a:solidFill>
                <a:latin typeface="Circus Manerus" panose="02000500000000000000" pitchFamily="2" charset="77"/>
              </a:rPr>
              <a:t>Nom de l</a:t>
            </a:r>
            <a:r>
              <a:rPr lang="fr-FR" sz="2400" dirty="0">
                <a:solidFill>
                  <a:srgbClr val="F3E5D2"/>
                </a:solidFill>
                <a:latin typeface="Arial Rounded MT Bold" panose="020F0704030504030204" pitchFamily="34" charset="77"/>
              </a:rPr>
              <a:t>’</a:t>
            </a:r>
            <a:r>
              <a:rPr lang="fr-FR" sz="2400" dirty="0">
                <a:solidFill>
                  <a:srgbClr val="F3E5D2"/>
                </a:solidFill>
                <a:latin typeface="Circus Manerus" panose="02000500000000000000" pitchFamily="2" charset="77"/>
              </a:rPr>
              <a:t>école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95A4E6A-5C34-5EEB-8B2F-1146D10A698B}"/>
              </a:ext>
            </a:extLst>
          </p:cNvPr>
          <p:cNvGrpSpPr/>
          <p:nvPr/>
        </p:nvGrpSpPr>
        <p:grpSpPr>
          <a:xfrm>
            <a:off x="0" y="89196"/>
            <a:ext cx="6858000" cy="9704934"/>
            <a:chOff x="0" y="569256"/>
            <a:chExt cx="6858000" cy="970493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FA8BD22-B219-B5A6-4D9C-87828CEC1797}"/>
                </a:ext>
              </a:extLst>
            </p:cNvPr>
            <p:cNvGrpSpPr/>
            <p:nvPr/>
          </p:nvGrpSpPr>
          <p:grpSpPr>
            <a:xfrm>
              <a:off x="0" y="569256"/>
              <a:ext cx="6858000" cy="9704934"/>
              <a:chOff x="0" y="569256"/>
              <a:chExt cx="6858000" cy="9704934"/>
            </a:xfrm>
          </p:grpSpPr>
          <p:pic>
            <p:nvPicPr>
              <p:cNvPr id="5" name="Image 4" descr="Une image contenant texte, signe&#10;&#10;Description générée automatiquement">
                <a:extLst>
                  <a:ext uri="{FF2B5EF4-FFF2-40B4-BE49-F238E27FC236}">
                    <a16:creationId xmlns:a16="http://schemas.microsoft.com/office/drawing/2014/main" id="{4DB63E7F-36D8-D478-7D8B-E47BFEEBC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569256"/>
                <a:ext cx="6858000" cy="9704934"/>
              </a:xfrm>
              <a:prstGeom prst="rect">
                <a:avLst/>
              </a:prstGeom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4DC82B9-2B97-4E24-5422-0E3AF3B6D2A5}"/>
                  </a:ext>
                </a:extLst>
              </p:cNvPr>
              <p:cNvSpPr txBox="1"/>
              <p:nvPr/>
            </p:nvSpPr>
            <p:spPr>
              <a:xfrm>
                <a:off x="1866378" y="5106885"/>
                <a:ext cx="2887249" cy="830997"/>
              </a:xfrm>
              <a:prstGeom prst="rect">
                <a:avLst/>
              </a:prstGeom>
              <a:solidFill>
                <a:srgbClr val="E85057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4800" dirty="0">
                    <a:solidFill>
                      <a:srgbClr val="F1DBC9"/>
                    </a:solidFill>
                    <a:latin typeface="Germania One" panose="020B0700020200000000" pitchFamily="34" charset="0"/>
                  </a:rPr>
                  <a:t>04.09.2023</a:t>
                </a: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044C6B9-F7E7-BC80-1EAD-487D39B16543}"/>
                </a:ext>
              </a:extLst>
            </p:cNvPr>
            <p:cNvSpPr txBox="1"/>
            <p:nvPr/>
          </p:nvSpPr>
          <p:spPr>
            <a:xfrm>
              <a:off x="2260948" y="6125600"/>
              <a:ext cx="23862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Nom de l</a:t>
              </a:r>
              <a:r>
                <a:rPr lang="fr-FR" sz="2400" dirty="0">
                  <a:solidFill>
                    <a:srgbClr val="F3E5D2"/>
                  </a:solidFill>
                  <a:latin typeface="Arial Rounded MT Bold" panose="020F0704030504030204" pitchFamily="34" charset="77"/>
                </a:rPr>
                <a:t>’</a:t>
              </a:r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école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2066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930C5A9B-7A89-2468-6C60-E653A2CBF449}"/>
              </a:ext>
            </a:extLst>
          </p:cNvPr>
          <p:cNvGrpSpPr/>
          <p:nvPr/>
        </p:nvGrpSpPr>
        <p:grpSpPr>
          <a:xfrm>
            <a:off x="0" y="101327"/>
            <a:ext cx="6858000" cy="9704934"/>
            <a:chOff x="0" y="101327"/>
            <a:chExt cx="6858000" cy="9704934"/>
          </a:xfrm>
        </p:grpSpPr>
        <p:pic>
          <p:nvPicPr>
            <p:cNvPr id="3" name="Image 2" descr="Une image contenant texte, signe&#10;&#10;Description générée automatiquement">
              <a:extLst>
                <a:ext uri="{FF2B5EF4-FFF2-40B4-BE49-F238E27FC236}">
                  <a16:creationId xmlns:a16="http://schemas.microsoft.com/office/drawing/2014/main" id="{521149DA-119A-218D-FF94-51B72ABDD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327"/>
              <a:ext cx="6858000" cy="9704934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2FFB7C4-78D2-7BE1-A21B-E576170F4136}"/>
                </a:ext>
              </a:extLst>
            </p:cNvPr>
            <p:cNvSpPr txBox="1"/>
            <p:nvPr/>
          </p:nvSpPr>
          <p:spPr>
            <a:xfrm>
              <a:off x="2384483" y="5662247"/>
              <a:ext cx="2089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Nom de l</a:t>
              </a:r>
              <a:r>
                <a:rPr lang="fr-FR" sz="2400" dirty="0">
                  <a:solidFill>
                    <a:srgbClr val="F3E5D2"/>
                  </a:solidFill>
                  <a:latin typeface="Arial Rounded MT Bold" panose="020F0704030504030204" pitchFamily="34" charset="77"/>
                </a:rPr>
                <a:t>’</a:t>
              </a:r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école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6DA7D322-E5B5-E573-6038-C7D3C44E165A}"/>
                </a:ext>
              </a:extLst>
            </p:cNvPr>
            <p:cNvSpPr txBox="1"/>
            <p:nvPr/>
          </p:nvSpPr>
          <p:spPr>
            <a:xfrm>
              <a:off x="1866378" y="4668474"/>
              <a:ext cx="2887249" cy="830997"/>
            </a:xfrm>
            <a:prstGeom prst="rect">
              <a:avLst/>
            </a:prstGeom>
            <a:solidFill>
              <a:srgbClr val="E85057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F1DBC9"/>
                  </a:solidFill>
                  <a:latin typeface="Germania One" panose="020B0700020200000000" pitchFamily="34" charset="0"/>
                </a:rPr>
                <a:t>04.09.2023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010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366D9F7A-6CDB-8FCE-2AB3-8A040BAED3CB}"/>
              </a:ext>
            </a:extLst>
          </p:cNvPr>
          <p:cNvGrpSpPr/>
          <p:nvPr/>
        </p:nvGrpSpPr>
        <p:grpSpPr>
          <a:xfrm>
            <a:off x="0" y="101327"/>
            <a:ext cx="6858000" cy="9704934"/>
            <a:chOff x="0" y="101327"/>
            <a:chExt cx="6858000" cy="9704934"/>
          </a:xfrm>
        </p:grpSpPr>
        <p:pic>
          <p:nvPicPr>
            <p:cNvPr id="3" name="Image 2" descr="Une image contenant texte, signe&#10;&#10;Description générée automatiquement">
              <a:extLst>
                <a:ext uri="{FF2B5EF4-FFF2-40B4-BE49-F238E27FC236}">
                  <a16:creationId xmlns:a16="http://schemas.microsoft.com/office/drawing/2014/main" id="{537AE979-2CF4-5E77-5818-2F12DE778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327"/>
              <a:ext cx="6858000" cy="9704934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572F796-0277-F398-7D4D-DECEFD2FD7D8}"/>
                </a:ext>
              </a:extLst>
            </p:cNvPr>
            <p:cNvSpPr txBox="1"/>
            <p:nvPr/>
          </p:nvSpPr>
          <p:spPr>
            <a:xfrm>
              <a:off x="2384483" y="5662247"/>
              <a:ext cx="2089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Nom de l</a:t>
              </a:r>
              <a:r>
                <a:rPr lang="fr-FR" sz="2400" dirty="0">
                  <a:solidFill>
                    <a:srgbClr val="F3E5D2"/>
                  </a:solidFill>
                  <a:latin typeface="Arial Rounded MT Bold" panose="020F0704030504030204" pitchFamily="34" charset="77"/>
                </a:rPr>
                <a:t>’</a:t>
              </a:r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école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B6D6F496-44A7-6852-F793-C611D7742A3F}"/>
                </a:ext>
              </a:extLst>
            </p:cNvPr>
            <p:cNvSpPr txBox="1"/>
            <p:nvPr/>
          </p:nvSpPr>
          <p:spPr>
            <a:xfrm>
              <a:off x="1860115" y="4643422"/>
              <a:ext cx="2887249" cy="830997"/>
            </a:xfrm>
            <a:prstGeom prst="rect">
              <a:avLst/>
            </a:prstGeom>
            <a:solidFill>
              <a:srgbClr val="E85057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F1DBC9"/>
                  </a:solidFill>
                  <a:latin typeface="Germania One" panose="020B0700020200000000" pitchFamily="34" charset="0"/>
                </a:rPr>
                <a:t>04.09.2023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8719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098C9ECB-2257-F958-12FF-D6E22936C414}"/>
              </a:ext>
            </a:extLst>
          </p:cNvPr>
          <p:cNvGrpSpPr/>
          <p:nvPr/>
        </p:nvGrpSpPr>
        <p:grpSpPr>
          <a:xfrm>
            <a:off x="0" y="101327"/>
            <a:ext cx="6858000" cy="9704934"/>
            <a:chOff x="0" y="101327"/>
            <a:chExt cx="6858000" cy="9704934"/>
          </a:xfrm>
        </p:grpSpPr>
        <p:pic>
          <p:nvPicPr>
            <p:cNvPr id="3" name="Image 2" descr="Une image contenant texte, signe&#10;&#10;Description générée automatiquement">
              <a:extLst>
                <a:ext uri="{FF2B5EF4-FFF2-40B4-BE49-F238E27FC236}">
                  <a16:creationId xmlns:a16="http://schemas.microsoft.com/office/drawing/2014/main" id="{A2052CB6-DA7B-D588-7B83-943444D97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327"/>
              <a:ext cx="6858000" cy="9704934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8B9C1ED-DD10-4522-11FB-664C828697D3}"/>
                </a:ext>
              </a:extLst>
            </p:cNvPr>
            <p:cNvSpPr txBox="1"/>
            <p:nvPr/>
          </p:nvSpPr>
          <p:spPr>
            <a:xfrm>
              <a:off x="2384483" y="5662247"/>
              <a:ext cx="2089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Nom de l</a:t>
              </a:r>
              <a:r>
                <a:rPr lang="fr-FR" sz="2400" dirty="0">
                  <a:solidFill>
                    <a:srgbClr val="F3E5D2"/>
                  </a:solidFill>
                  <a:latin typeface="Arial Rounded MT Bold" panose="020F0704030504030204" pitchFamily="34" charset="77"/>
                </a:rPr>
                <a:t>’</a:t>
              </a:r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école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6BC732F-E138-1909-3CDA-9A38A626D76A}"/>
                </a:ext>
              </a:extLst>
            </p:cNvPr>
            <p:cNvSpPr txBox="1"/>
            <p:nvPr/>
          </p:nvSpPr>
          <p:spPr>
            <a:xfrm>
              <a:off x="1860115" y="4662211"/>
              <a:ext cx="2887249" cy="830997"/>
            </a:xfrm>
            <a:prstGeom prst="rect">
              <a:avLst/>
            </a:prstGeom>
            <a:solidFill>
              <a:srgbClr val="E85057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F1DBC9"/>
                  </a:solidFill>
                  <a:latin typeface="Germania One" panose="020B0700020200000000" pitchFamily="34" charset="0"/>
                </a:rPr>
                <a:t>04.09.2023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5901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80DC14D9-D3C3-154A-F372-E7783786DBFE}"/>
              </a:ext>
            </a:extLst>
          </p:cNvPr>
          <p:cNvGrpSpPr/>
          <p:nvPr/>
        </p:nvGrpSpPr>
        <p:grpSpPr>
          <a:xfrm>
            <a:off x="0" y="101327"/>
            <a:ext cx="6858000" cy="9704934"/>
            <a:chOff x="0" y="101327"/>
            <a:chExt cx="6858000" cy="9704934"/>
          </a:xfrm>
        </p:grpSpPr>
        <p:pic>
          <p:nvPicPr>
            <p:cNvPr id="3" name="Image 2" descr="Une image contenant texte, signe&#10;&#10;Description générée automatiquement">
              <a:extLst>
                <a:ext uri="{FF2B5EF4-FFF2-40B4-BE49-F238E27FC236}">
                  <a16:creationId xmlns:a16="http://schemas.microsoft.com/office/drawing/2014/main" id="{4013B6D9-A7FC-24B3-2380-1C54B95C7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327"/>
              <a:ext cx="6858000" cy="9704934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128AAD6-8DF9-D9FB-C36E-7A8C2856AB48}"/>
                </a:ext>
              </a:extLst>
            </p:cNvPr>
            <p:cNvSpPr txBox="1"/>
            <p:nvPr/>
          </p:nvSpPr>
          <p:spPr>
            <a:xfrm>
              <a:off x="2384483" y="5662247"/>
              <a:ext cx="2089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Nom de l</a:t>
              </a:r>
              <a:r>
                <a:rPr lang="fr-FR" sz="2400" dirty="0">
                  <a:solidFill>
                    <a:srgbClr val="F3E5D2"/>
                  </a:solidFill>
                  <a:latin typeface="Arial Rounded MT Bold" panose="020F0704030504030204" pitchFamily="34" charset="77"/>
                </a:rPr>
                <a:t>’</a:t>
              </a:r>
              <a:r>
                <a:rPr lang="fr-FR" sz="2400" dirty="0">
                  <a:solidFill>
                    <a:srgbClr val="F3E5D2"/>
                  </a:solidFill>
                  <a:latin typeface="Circus Manerus" panose="02000500000000000000" pitchFamily="2" charset="77"/>
                </a:rPr>
                <a:t>école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BB4E084F-7514-A795-D047-8AF965642E56}"/>
                </a:ext>
              </a:extLst>
            </p:cNvPr>
            <p:cNvSpPr txBox="1"/>
            <p:nvPr/>
          </p:nvSpPr>
          <p:spPr>
            <a:xfrm>
              <a:off x="1860115" y="4655948"/>
              <a:ext cx="2887249" cy="830997"/>
            </a:xfrm>
            <a:prstGeom prst="rect">
              <a:avLst/>
            </a:prstGeom>
            <a:solidFill>
              <a:srgbClr val="E85057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F1DBC9"/>
                  </a:solidFill>
                  <a:latin typeface="Germania One" panose="020B0700020200000000" pitchFamily="34" charset="0"/>
                </a:rPr>
                <a:t>04.09.2023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77637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23</Words>
  <Application>Microsoft Macintosh PowerPoint</Application>
  <PresentationFormat>Personnalisé</PresentationFormat>
  <Paragraphs>11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Circus Manerus</vt:lpstr>
      <vt:lpstr>Germania One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 Gabo</dc:creator>
  <cp:lastModifiedBy>Au Gabo</cp:lastModifiedBy>
  <cp:revision>3</cp:revision>
  <dcterms:created xsi:type="dcterms:W3CDTF">2022-07-15T20:31:34Z</dcterms:created>
  <dcterms:modified xsi:type="dcterms:W3CDTF">2023-07-29T11:54:03Z</dcterms:modified>
</cp:coreProperties>
</file>