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6"/>
  </p:normalViewPr>
  <p:slideViewPr>
    <p:cSldViewPr snapToGrid="0" snapToObjects="1">
      <p:cViewPr varScale="1">
        <p:scale>
          <a:sx n="93" d="100"/>
          <a:sy n="93" d="100"/>
        </p:scale>
        <p:origin x="21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687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2070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089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152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049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97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500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354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628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876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80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31D39-0744-054E-9A24-A9E4B56D0692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A4F9A-A9C5-A044-9117-B3C733BB3E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37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002486B-4B35-0E7D-F115-783ECB112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628" y="-6626"/>
            <a:ext cx="2286000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B9A023-5A60-0212-9E01-63CC3E3D4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-1"/>
            <a:ext cx="2286000" cy="68579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53BAFC7-6A02-C4DF-75D7-6A0526665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626" y="0"/>
            <a:ext cx="2286000" cy="685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8C675E-16AA-1CB2-8008-2604F0147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292626" cy="687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33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CD58167-D1D7-6D46-1404-BB0592309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286000" cy="6858000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CDEEDBB-F175-C4A2-8FB8-35BA85EDF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0"/>
            <a:ext cx="2286000" cy="6858000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27BF4F3-59DC-7656-2751-937697953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2286000" cy="6858000"/>
          </a:xfrm>
          <a:prstGeom prst="rect">
            <a:avLst/>
          </a:prstGeom>
        </p:spPr>
      </p:pic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4F58A42-B7A3-837E-52BC-79FF269F8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0"/>
            <a:ext cx="2286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0EEA22-C4C0-A687-61B9-EFDD701273FE}"/>
              </a:ext>
            </a:extLst>
          </p:cNvPr>
          <p:cNvSpPr txBox="1"/>
          <p:nvPr/>
        </p:nvSpPr>
        <p:spPr>
          <a:xfrm rot="16200000">
            <a:off x="-1327114" y="2586474"/>
            <a:ext cx="56342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77"/>
              </a:rPr>
              <a:t>Elève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BFD63C5-DAE3-0FA6-0231-4B33D595BA82}"/>
              </a:ext>
            </a:extLst>
          </p:cNvPr>
          <p:cNvSpPr txBox="1"/>
          <p:nvPr/>
        </p:nvSpPr>
        <p:spPr>
          <a:xfrm rot="16200000">
            <a:off x="5360362" y="2586474"/>
            <a:ext cx="56342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77"/>
              </a:rPr>
              <a:t>Elève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CE256AE-ED4C-E183-6AC5-9249D4149D80}"/>
              </a:ext>
            </a:extLst>
          </p:cNvPr>
          <p:cNvSpPr txBox="1"/>
          <p:nvPr/>
        </p:nvSpPr>
        <p:spPr>
          <a:xfrm rot="16200000">
            <a:off x="3137030" y="2586474"/>
            <a:ext cx="56342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77"/>
              </a:rPr>
              <a:t>Elève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740113-5D37-7C43-3A59-C27CB814B8D4}"/>
              </a:ext>
            </a:extLst>
          </p:cNvPr>
          <p:cNvSpPr txBox="1"/>
          <p:nvPr/>
        </p:nvSpPr>
        <p:spPr>
          <a:xfrm rot="16200000">
            <a:off x="851031" y="2586474"/>
            <a:ext cx="56342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Rounded MT Bold" panose="020F0704030504030204" pitchFamily="34" charset="77"/>
              </a:rPr>
              <a:t>Elève</a:t>
            </a:r>
          </a:p>
        </p:txBody>
      </p:sp>
    </p:spTree>
    <p:extLst>
      <p:ext uri="{BB962C8B-B14F-4D97-AF65-F5344CB8AC3E}">
        <p14:creationId xmlns:p14="http://schemas.microsoft.com/office/powerpoint/2010/main" val="36202803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1775</TotalTime>
  <Words>4</Words>
  <Application>Microsoft Macintosh PowerPoint</Application>
  <PresentationFormat>Affichage à l'écran 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Liens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Arial Rounded MT Bold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 Gabo</dc:creator>
  <cp:lastModifiedBy>Au Gabo</cp:lastModifiedBy>
  <cp:revision>6</cp:revision>
  <cp:lastPrinted>2022-07-12T12:20:52Z</cp:lastPrinted>
  <dcterms:created xsi:type="dcterms:W3CDTF">2022-07-12T10:45:50Z</dcterms:created>
  <dcterms:modified xsi:type="dcterms:W3CDTF">2022-07-13T19:56:52Z</dcterms:modified>
</cp:coreProperties>
</file>