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3"/>
  </p:normalViewPr>
  <p:slideViewPr>
    <p:cSldViewPr snapToGrid="0">
      <p:cViewPr varScale="1">
        <p:scale>
          <a:sx n="96" d="100"/>
          <a:sy n="96" d="100"/>
        </p:scale>
        <p:origin x="55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8C8E-FA72-7B41-A9F0-71F69C29D966}" type="datetimeFigureOut">
              <a:rPr lang="fr-FR" smtClean="0"/>
              <a:t>19/07/2023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352F6-34C5-7F46-947B-C0C2E529E7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5808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8C8E-FA72-7B41-A9F0-71F69C29D966}" type="datetimeFigureOut">
              <a:rPr lang="fr-FR" smtClean="0"/>
              <a:t>19/07/2023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352F6-34C5-7F46-947B-C0C2E529E7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1524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8C8E-FA72-7B41-A9F0-71F69C29D966}" type="datetimeFigureOut">
              <a:rPr lang="fr-FR" smtClean="0"/>
              <a:t>19/07/2023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352F6-34C5-7F46-947B-C0C2E529E7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994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8C8E-FA72-7B41-A9F0-71F69C29D966}" type="datetimeFigureOut">
              <a:rPr lang="fr-FR" smtClean="0"/>
              <a:t>19/07/2023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352F6-34C5-7F46-947B-C0C2E529E7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642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8C8E-FA72-7B41-A9F0-71F69C29D966}" type="datetimeFigureOut">
              <a:rPr lang="fr-FR" smtClean="0"/>
              <a:t>19/07/2023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352F6-34C5-7F46-947B-C0C2E529E7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609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8C8E-FA72-7B41-A9F0-71F69C29D966}" type="datetimeFigureOut">
              <a:rPr lang="fr-FR" smtClean="0"/>
              <a:t>19/07/2023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352F6-34C5-7F46-947B-C0C2E529E7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20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8C8E-FA72-7B41-A9F0-71F69C29D966}" type="datetimeFigureOut">
              <a:rPr lang="fr-FR" smtClean="0"/>
              <a:t>19/07/2023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352F6-34C5-7F46-947B-C0C2E529E7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3091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8C8E-FA72-7B41-A9F0-71F69C29D966}" type="datetimeFigureOut">
              <a:rPr lang="fr-FR" smtClean="0"/>
              <a:t>19/07/2023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352F6-34C5-7F46-947B-C0C2E529E7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67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8C8E-FA72-7B41-A9F0-71F69C29D966}" type="datetimeFigureOut">
              <a:rPr lang="fr-FR" smtClean="0"/>
              <a:t>19/07/2023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352F6-34C5-7F46-947B-C0C2E529E7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760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8C8E-FA72-7B41-A9F0-71F69C29D966}" type="datetimeFigureOut">
              <a:rPr lang="fr-FR" smtClean="0"/>
              <a:t>19/07/2023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352F6-34C5-7F46-947B-C0C2E529E7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337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8C8E-FA72-7B41-A9F0-71F69C29D966}" type="datetimeFigureOut">
              <a:rPr lang="fr-FR" smtClean="0"/>
              <a:t>19/07/2023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352F6-34C5-7F46-947B-C0C2E529E7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6666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38C8E-FA72-7B41-A9F0-71F69C29D966}" type="datetimeFigureOut">
              <a:rPr lang="fr-FR" smtClean="0"/>
              <a:t>19/07/2023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352F6-34C5-7F46-947B-C0C2E529E7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7268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05626" y="-253670"/>
            <a:ext cx="1484955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24458" y="422146"/>
            <a:ext cx="524361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160329" y="655140"/>
            <a:ext cx="558571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602272" y="0"/>
            <a:ext cx="230372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80779" y="6115501"/>
            <a:ext cx="1214292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D9755EB-303F-F914-D9B4-3E54B3F390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286" r="126" b="36857"/>
          <a:stretch/>
        </p:blipFill>
        <p:spPr>
          <a:xfrm>
            <a:off x="947347" y="1947457"/>
            <a:ext cx="7864306" cy="2888974"/>
          </a:xfrm>
          <a:prstGeom prst="rect">
            <a:avLst/>
          </a:prstGeom>
          <a:ln>
            <a:noFill/>
          </a:ln>
        </p:spPr>
      </p:pic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78315" y="6453143"/>
            <a:ext cx="662108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28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apture d’écran, Dessin d’enfant, dessin humoristique, conception&#10;&#10;Description générée automatiquement">
            <a:extLst>
              <a:ext uri="{FF2B5EF4-FFF2-40B4-BE49-F238E27FC236}">
                <a16:creationId xmlns:a16="http://schemas.microsoft.com/office/drawing/2014/main" id="{D0C28399-7816-6C7A-00E0-9DDDF17AA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26" y="0"/>
            <a:ext cx="9740348" cy="688302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EAF576A-BD67-D676-B82E-D0953C46C2EE}"/>
              </a:ext>
            </a:extLst>
          </p:cNvPr>
          <p:cNvSpPr txBox="1"/>
          <p:nvPr/>
        </p:nvSpPr>
        <p:spPr>
          <a:xfrm>
            <a:off x="8680175" y="384311"/>
            <a:ext cx="901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77"/>
              </a:rPr>
              <a:t>CP</a:t>
            </a:r>
          </a:p>
        </p:txBody>
      </p:sp>
    </p:spTree>
    <p:extLst>
      <p:ext uri="{BB962C8B-B14F-4D97-AF65-F5344CB8AC3E}">
        <p14:creationId xmlns:p14="http://schemas.microsoft.com/office/powerpoint/2010/main" val="151714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5973FDC-0B1C-4ABC-DF7F-49C3C6110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4" y="3068"/>
            <a:ext cx="9700591" cy="685493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E9EA223-A90E-5D1C-4142-462AF4BA2DF7}"/>
              </a:ext>
            </a:extLst>
          </p:cNvPr>
          <p:cNvSpPr txBox="1"/>
          <p:nvPr/>
        </p:nvSpPr>
        <p:spPr>
          <a:xfrm>
            <a:off x="516835" y="742122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CE05980-5FA6-B871-DB0F-1A695279ABA1}"/>
              </a:ext>
            </a:extLst>
          </p:cNvPr>
          <p:cNvSpPr txBox="1"/>
          <p:nvPr/>
        </p:nvSpPr>
        <p:spPr>
          <a:xfrm>
            <a:off x="8095471" y="742120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9525D2-551B-F3AB-56DD-8194246A51C8}"/>
              </a:ext>
            </a:extLst>
          </p:cNvPr>
          <p:cNvSpPr txBox="1"/>
          <p:nvPr/>
        </p:nvSpPr>
        <p:spPr>
          <a:xfrm>
            <a:off x="6549083" y="742119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42F6EC-8291-46D8-82D4-9300C223DE3F}"/>
              </a:ext>
            </a:extLst>
          </p:cNvPr>
          <p:cNvSpPr txBox="1"/>
          <p:nvPr/>
        </p:nvSpPr>
        <p:spPr>
          <a:xfrm>
            <a:off x="5002695" y="742118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BE2E7D4-BFFA-96E0-51C5-6B23D3A7BCAC}"/>
              </a:ext>
            </a:extLst>
          </p:cNvPr>
          <p:cNvSpPr txBox="1"/>
          <p:nvPr/>
        </p:nvSpPr>
        <p:spPr>
          <a:xfrm>
            <a:off x="3456307" y="714101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FE30CFE-55B9-B9EE-CE6E-735B1D85C660}"/>
              </a:ext>
            </a:extLst>
          </p:cNvPr>
          <p:cNvSpPr txBox="1"/>
          <p:nvPr/>
        </p:nvSpPr>
        <p:spPr>
          <a:xfrm>
            <a:off x="2003136" y="740602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F0A11EA-7FEE-F567-29E5-CFEEDBE115DA}"/>
              </a:ext>
            </a:extLst>
          </p:cNvPr>
          <p:cNvSpPr txBox="1"/>
          <p:nvPr/>
        </p:nvSpPr>
        <p:spPr>
          <a:xfrm>
            <a:off x="516835" y="2152488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DE6B6E-8E17-F64A-27D8-9598585288A0}"/>
              </a:ext>
            </a:extLst>
          </p:cNvPr>
          <p:cNvSpPr txBox="1"/>
          <p:nvPr/>
        </p:nvSpPr>
        <p:spPr>
          <a:xfrm>
            <a:off x="8095471" y="2152486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EE3C2F6-30A3-08C3-0C6A-97E1F044CD60}"/>
              </a:ext>
            </a:extLst>
          </p:cNvPr>
          <p:cNvSpPr txBox="1"/>
          <p:nvPr/>
        </p:nvSpPr>
        <p:spPr>
          <a:xfrm>
            <a:off x="6549083" y="2152485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A84A35B-4B80-7A0D-F4E1-34B57F32F732}"/>
              </a:ext>
            </a:extLst>
          </p:cNvPr>
          <p:cNvSpPr txBox="1"/>
          <p:nvPr/>
        </p:nvSpPr>
        <p:spPr>
          <a:xfrm>
            <a:off x="5002695" y="2152484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038A433-C058-33CB-C326-4124035B2694}"/>
              </a:ext>
            </a:extLst>
          </p:cNvPr>
          <p:cNvSpPr txBox="1"/>
          <p:nvPr/>
        </p:nvSpPr>
        <p:spPr>
          <a:xfrm>
            <a:off x="3456307" y="2124467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8C2801C-020D-8077-3705-DDD2DE4F54BB}"/>
              </a:ext>
            </a:extLst>
          </p:cNvPr>
          <p:cNvSpPr txBox="1"/>
          <p:nvPr/>
        </p:nvSpPr>
        <p:spPr>
          <a:xfrm>
            <a:off x="2003136" y="2150968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3B402B-AA4E-5B14-9BEE-5C877A11BDE5}"/>
              </a:ext>
            </a:extLst>
          </p:cNvPr>
          <p:cNvSpPr txBox="1"/>
          <p:nvPr/>
        </p:nvSpPr>
        <p:spPr>
          <a:xfrm>
            <a:off x="516835" y="3736016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5A35433-8593-4ADD-E40B-4C4D8B3B2ABA}"/>
              </a:ext>
            </a:extLst>
          </p:cNvPr>
          <p:cNvSpPr txBox="1"/>
          <p:nvPr/>
        </p:nvSpPr>
        <p:spPr>
          <a:xfrm>
            <a:off x="8095471" y="3736014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1E7D99E-6CCC-F649-86DB-FF09574AD9A4}"/>
              </a:ext>
            </a:extLst>
          </p:cNvPr>
          <p:cNvSpPr txBox="1"/>
          <p:nvPr/>
        </p:nvSpPr>
        <p:spPr>
          <a:xfrm>
            <a:off x="6549083" y="3736013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475E17A-E75A-B698-004D-FCDC0A028A42}"/>
              </a:ext>
            </a:extLst>
          </p:cNvPr>
          <p:cNvSpPr txBox="1"/>
          <p:nvPr/>
        </p:nvSpPr>
        <p:spPr>
          <a:xfrm>
            <a:off x="5002695" y="3736012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4B9E577-9DE2-A271-A61E-ED405C6276EF}"/>
              </a:ext>
            </a:extLst>
          </p:cNvPr>
          <p:cNvSpPr txBox="1"/>
          <p:nvPr/>
        </p:nvSpPr>
        <p:spPr>
          <a:xfrm>
            <a:off x="3456307" y="3707995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FE490D9-B775-3C42-C7B4-0121578DC93E}"/>
              </a:ext>
            </a:extLst>
          </p:cNvPr>
          <p:cNvSpPr txBox="1"/>
          <p:nvPr/>
        </p:nvSpPr>
        <p:spPr>
          <a:xfrm>
            <a:off x="2003136" y="3734496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C3646E7-6186-7181-AE41-74C1B8A65D55}"/>
              </a:ext>
            </a:extLst>
          </p:cNvPr>
          <p:cNvSpPr txBox="1"/>
          <p:nvPr/>
        </p:nvSpPr>
        <p:spPr>
          <a:xfrm>
            <a:off x="516835" y="5254976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072FF72-F223-C8CE-3D3F-34C3F88D4417}"/>
              </a:ext>
            </a:extLst>
          </p:cNvPr>
          <p:cNvSpPr txBox="1"/>
          <p:nvPr/>
        </p:nvSpPr>
        <p:spPr>
          <a:xfrm>
            <a:off x="8095471" y="5254974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73B7A9A-8BC8-4349-E7B6-448DB6610E46}"/>
              </a:ext>
            </a:extLst>
          </p:cNvPr>
          <p:cNvSpPr txBox="1"/>
          <p:nvPr/>
        </p:nvSpPr>
        <p:spPr>
          <a:xfrm>
            <a:off x="6549083" y="5254973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067A51D-71DD-9586-63CA-9F47CC9D116A}"/>
              </a:ext>
            </a:extLst>
          </p:cNvPr>
          <p:cNvSpPr txBox="1"/>
          <p:nvPr/>
        </p:nvSpPr>
        <p:spPr>
          <a:xfrm>
            <a:off x="5002695" y="5254972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EFAF58C-CB15-8BD1-4C9C-FC9836EED363}"/>
              </a:ext>
            </a:extLst>
          </p:cNvPr>
          <p:cNvSpPr txBox="1"/>
          <p:nvPr/>
        </p:nvSpPr>
        <p:spPr>
          <a:xfrm>
            <a:off x="3456307" y="5226955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804AF30-F09A-1770-42DB-6FC0878F84E7}"/>
              </a:ext>
            </a:extLst>
          </p:cNvPr>
          <p:cNvSpPr txBox="1"/>
          <p:nvPr/>
        </p:nvSpPr>
        <p:spPr>
          <a:xfrm>
            <a:off x="2003136" y="5253456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Arial Rounded MT Bold" panose="020F0704030504030204" pitchFamily="34" charset="77"/>
              </a:rPr>
              <a:t>Prénom</a:t>
            </a:r>
          </a:p>
          <a:p>
            <a:pPr algn="ctr"/>
            <a:r>
              <a:rPr lang="fr-FR" dirty="0">
                <a:latin typeface="Arial Rounded MT Bold" panose="020F0704030504030204" pitchFamily="34" charset="77"/>
              </a:rPr>
              <a:t>niveau</a:t>
            </a:r>
          </a:p>
        </p:txBody>
      </p:sp>
    </p:spTree>
    <p:extLst>
      <p:ext uri="{BB962C8B-B14F-4D97-AF65-F5344CB8AC3E}">
        <p14:creationId xmlns:p14="http://schemas.microsoft.com/office/powerpoint/2010/main" val="1670765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C9FBA19-4450-FA0B-3FF6-F6E0E3AF40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883947" cy="6984500"/>
          </a:xfrm>
        </p:spPr>
      </p:pic>
    </p:spTree>
    <p:extLst>
      <p:ext uri="{BB962C8B-B14F-4D97-AF65-F5344CB8AC3E}">
        <p14:creationId xmlns:p14="http://schemas.microsoft.com/office/powerpoint/2010/main" val="2898915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ercle&#10;&#10;Description générée automatiquement">
            <a:extLst>
              <a:ext uri="{FF2B5EF4-FFF2-40B4-BE49-F238E27FC236}">
                <a16:creationId xmlns:a16="http://schemas.microsoft.com/office/drawing/2014/main" id="{185F8355-067F-D6DF-B9F5-6F18E3928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32" y="18291"/>
            <a:ext cx="9679051" cy="683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94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8A08AC5-28F3-0CCD-C47D-4AF58DFD9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6" y="11074"/>
            <a:ext cx="9689262" cy="684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342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jaune, clipart&#10;&#10;Description générée automatiquement">
            <a:extLst>
              <a:ext uri="{FF2B5EF4-FFF2-40B4-BE49-F238E27FC236}">
                <a16:creationId xmlns:a16="http://schemas.microsoft.com/office/drawing/2014/main" id="{74C7D16F-8499-F747-01AA-FFE38678B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32" y="0"/>
            <a:ext cx="97049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39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ecteur gratuit illustration de compétition de sport plat">
            <a:extLst>
              <a:ext uri="{FF2B5EF4-FFF2-40B4-BE49-F238E27FC236}">
                <a16:creationId xmlns:a16="http://schemas.microsoft.com/office/drawing/2014/main" id="{447041A7-F88A-442C-87B0-0B19F227E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4" y="890589"/>
            <a:ext cx="4262816" cy="496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ecteur gratuit conception de dessin animé d'un terrain de basket intérieur moderne éclairé par des projecteurs illustration vectorielle">
            <a:extLst>
              <a:ext uri="{FF2B5EF4-FFF2-40B4-BE49-F238E27FC236}">
                <a16:creationId xmlns:a16="http://schemas.microsoft.com/office/drawing/2014/main" id="{CE91F702-B2A6-4B03-8C70-86C2E9B3F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592782" y="1250807"/>
            <a:ext cx="4964256" cy="4243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835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Vecteur gratuit illustration de la ligne de départ de la course dessinée à la main">
            <a:extLst>
              <a:ext uri="{FF2B5EF4-FFF2-40B4-BE49-F238E27FC236}">
                <a16:creationId xmlns:a16="http://schemas.microsoft.com/office/drawing/2014/main" id="{6C8FE50C-0157-4576-AF8E-13E04F4A8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4" y="890588"/>
            <a:ext cx="4262816" cy="496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ecteur gratuit scène de fond de piscine avec stade">
            <a:extLst>
              <a:ext uri="{FF2B5EF4-FFF2-40B4-BE49-F238E27FC236}">
                <a16:creationId xmlns:a16="http://schemas.microsoft.com/office/drawing/2014/main" id="{E6FD746E-467D-422B-A40C-849B37D79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593741" y="1232766"/>
            <a:ext cx="4981336" cy="42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902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Vecteur gratuit gymnase de l'école avec des balles d'équipement de sport">
            <a:extLst>
              <a:ext uri="{FF2B5EF4-FFF2-40B4-BE49-F238E27FC236}">
                <a16:creationId xmlns:a16="http://schemas.microsoft.com/office/drawing/2014/main" id="{F8B8868C-81A1-4975-84C9-3B97F8671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80556" y="1241306"/>
            <a:ext cx="4964256" cy="426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Vecteur gratuit stade de football">
            <a:extLst>
              <a:ext uri="{FF2B5EF4-FFF2-40B4-BE49-F238E27FC236}">
                <a16:creationId xmlns:a16="http://schemas.microsoft.com/office/drawing/2014/main" id="{779822FD-7299-4427-9BC2-DBFDBD298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771134" y="1241304"/>
            <a:ext cx="4964256" cy="4262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6402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33</TotalTime>
  <Words>49</Words>
  <Application>Microsoft Macintosh PowerPoint</Application>
  <PresentationFormat>Format A4 (210 x 297 mm)</PresentationFormat>
  <Paragraphs>49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Arial Rounded MT Bold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 Gabo</dc:creator>
  <cp:lastModifiedBy>Au Gabo</cp:lastModifiedBy>
  <cp:revision>4</cp:revision>
  <dcterms:created xsi:type="dcterms:W3CDTF">2023-07-19T14:43:47Z</dcterms:created>
  <dcterms:modified xsi:type="dcterms:W3CDTF">2023-07-19T15:17:31Z</dcterms:modified>
</cp:coreProperties>
</file>