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0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147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153"/>
    <p:restoredTop sz="94682"/>
  </p:normalViewPr>
  <p:slideViewPr>
    <p:cSldViewPr snapToGrid="0">
      <p:cViewPr varScale="1">
        <p:scale>
          <a:sx n="115" d="100"/>
          <a:sy n="115" d="100"/>
        </p:scale>
        <p:origin x="162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CCBD2-3D19-F74F-A87A-4B6BB998E7AD}" type="datetimeFigureOut">
              <a:rPr lang="fr-FR" smtClean="0"/>
              <a:t>19/08/2024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373F9-F62A-B942-9794-F3384B3765F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6399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CCBD2-3D19-F74F-A87A-4B6BB998E7AD}" type="datetimeFigureOut">
              <a:rPr lang="fr-FR" smtClean="0"/>
              <a:t>19/08/2024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373F9-F62A-B942-9794-F3384B3765F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1010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CCBD2-3D19-F74F-A87A-4B6BB998E7AD}" type="datetimeFigureOut">
              <a:rPr lang="fr-FR" smtClean="0"/>
              <a:t>19/08/2024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373F9-F62A-B942-9794-F3384B3765F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4424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CCBD2-3D19-F74F-A87A-4B6BB998E7AD}" type="datetimeFigureOut">
              <a:rPr lang="fr-FR" smtClean="0"/>
              <a:t>19/08/2024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373F9-F62A-B942-9794-F3384B3765F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4099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CCBD2-3D19-F74F-A87A-4B6BB998E7AD}" type="datetimeFigureOut">
              <a:rPr lang="fr-FR" smtClean="0"/>
              <a:t>19/08/2024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373F9-F62A-B942-9794-F3384B3765F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5795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CCBD2-3D19-F74F-A87A-4B6BB998E7AD}" type="datetimeFigureOut">
              <a:rPr lang="fr-FR" smtClean="0"/>
              <a:t>19/08/2024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373F9-F62A-B942-9794-F3384B3765F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2096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CCBD2-3D19-F74F-A87A-4B6BB998E7AD}" type="datetimeFigureOut">
              <a:rPr lang="fr-FR" smtClean="0"/>
              <a:t>19/08/2024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373F9-F62A-B942-9794-F3384B3765F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0056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CCBD2-3D19-F74F-A87A-4B6BB998E7AD}" type="datetimeFigureOut">
              <a:rPr lang="fr-FR" smtClean="0"/>
              <a:t>19/08/2024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373F9-F62A-B942-9794-F3384B3765F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301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CCBD2-3D19-F74F-A87A-4B6BB998E7AD}" type="datetimeFigureOut">
              <a:rPr lang="fr-FR" smtClean="0"/>
              <a:t>19/08/2024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373F9-F62A-B942-9794-F3384B3765F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0115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CCBD2-3D19-F74F-A87A-4B6BB998E7AD}" type="datetimeFigureOut">
              <a:rPr lang="fr-FR" smtClean="0"/>
              <a:t>19/08/2024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373F9-F62A-B942-9794-F3384B3765F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497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CCBD2-3D19-F74F-A87A-4B6BB998E7AD}" type="datetimeFigureOut">
              <a:rPr lang="fr-FR" smtClean="0"/>
              <a:t>19/08/2024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373F9-F62A-B942-9794-F3384B3765F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5414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3CCBD2-3D19-F74F-A87A-4B6BB998E7AD}" type="datetimeFigureOut">
              <a:rPr lang="fr-FR" smtClean="0"/>
              <a:t>19/08/2024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2373F9-F62A-B942-9794-F3384B3765F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4547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 descr="Une image contenant Dessin d’enfant, dessin humoristique, illustration, art&#10;&#10;Description générée automatiquement">
            <a:extLst>
              <a:ext uri="{FF2B5EF4-FFF2-40B4-BE49-F238E27FC236}">
                <a16:creationId xmlns:a16="http://schemas.microsoft.com/office/drawing/2014/main" id="{66567FDA-0C04-9AF0-D650-9976530D680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ph idx="1"/>
          </p:nvPr>
        </p:nvPicPr>
        <p:blipFill>
          <a:blip r:embed="rId2"/>
          <a:srcRect r="3582" b="-1"/>
          <a:stretch/>
        </p:blipFill>
        <p:spPr>
          <a:xfrm>
            <a:off x="0" y="3516"/>
            <a:ext cx="10018746" cy="6936059"/>
          </a:xfrm>
          <a:prstGeom prst="rect">
            <a:avLst/>
          </a:prstGeom>
        </p:spPr>
      </p:pic>
      <p:pic>
        <p:nvPicPr>
          <p:cNvPr id="14" name="Image 13" descr="Une image contenant conception&#10;&#10;Description générée automatiquement avec une confiance faible">
            <a:extLst>
              <a:ext uri="{FF2B5EF4-FFF2-40B4-BE49-F238E27FC236}">
                <a16:creationId xmlns:a16="http://schemas.microsoft.com/office/drawing/2014/main" id="{2144F34D-5FF8-5A5F-F26F-1A38A6A21C9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clrChange>
              <a:clrFrom>
                <a:srgbClr val="ABE4EE"/>
              </a:clrFrom>
              <a:clrTo>
                <a:srgbClr val="ABE4EE">
                  <a:alpha val="0"/>
                </a:srgbClr>
              </a:clrTo>
            </a:clrChange>
            <a:alphaModFix amt="78000"/>
          </a:blip>
          <a:srcRect l="7508" t="8324" r="60902" b="71570"/>
          <a:stretch/>
        </p:blipFill>
        <p:spPr>
          <a:xfrm>
            <a:off x="1471799" y="236080"/>
            <a:ext cx="7278306" cy="463236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48B30317-8F5C-516C-EECA-9E38853E26C4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2460" y="5983046"/>
            <a:ext cx="3703501" cy="1016391"/>
            <a:chOff x="6335327" y="91851"/>
            <a:chExt cx="3703501" cy="1016391"/>
          </a:xfrm>
        </p:grpSpPr>
        <p:pic>
          <p:nvPicPr>
            <p:cNvPr id="9" name="Image 8" descr="Une image contenant conception, meubles&#10;&#10;Description générée automatiquement">
              <a:extLst>
                <a:ext uri="{FF2B5EF4-FFF2-40B4-BE49-F238E27FC236}">
                  <a16:creationId xmlns:a16="http://schemas.microsoft.com/office/drawing/2014/main" id="{7E172418-6E38-F1F9-5077-8E009477385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4673" t="45949" r="26222" b="40599"/>
            <a:stretch/>
          </p:blipFill>
          <p:spPr>
            <a:xfrm>
              <a:off x="6335327" y="91851"/>
              <a:ext cx="3703501" cy="1016391"/>
            </a:xfrm>
            <a:prstGeom prst="rect">
              <a:avLst/>
            </a:prstGeom>
          </p:spPr>
        </p:pic>
        <p:sp>
          <p:nvSpPr>
            <p:cNvPr id="7" name="Sous-titre 2">
              <a:extLst>
                <a:ext uri="{FF2B5EF4-FFF2-40B4-BE49-F238E27FC236}">
                  <a16:creationId xmlns:a16="http://schemas.microsoft.com/office/drawing/2014/main" id="{4A8E1E51-FAFD-94EA-96C5-C3FD6ABD1D26}"/>
                </a:ext>
              </a:extLst>
            </p:cNvPr>
            <p:cNvSpPr txBox="1">
              <a:spLocks/>
            </p:cNvSpPr>
            <p:nvPr/>
          </p:nvSpPr>
          <p:spPr>
            <a:xfrm>
              <a:off x="6386917" y="335428"/>
              <a:ext cx="3600319" cy="49708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2400" dirty="0" err="1">
                  <a:latin typeface="Mystical Woods Rough Script" panose="02000500000000000000" pitchFamily="2" charset="77"/>
                </a:rPr>
                <a:t>Enseignant.e</a:t>
              </a:r>
              <a:endParaRPr lang="en-US" sz="2400" dirty="0">
                <a:latin typeface="Mystical Woods Rough Script" panose="02000500000000000000" pitchFamily="2" charset="77"/>
              </a:endParaRP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2B6865C4-A119-989C-E047-456A1BC61D25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025822" y="3951694"/>
            <a:ext cx="2867718" cy="3272116"/>
            <a:chOff x="7015589" y="3998169"/>
            <a:chExt cx="2867718" cy="3272116"/>
          </a:xfrm>
        </p:grpSpPr>
        <p:pic>
          <p:nvPicPr>
            <p:cNvPr id="3" name="Image 2" descr="Une image contenant conception, meubles&#10;&#10;Description générée automatiquement">
              <a:extLst>
                <a:ext uri="{FF2B5EF4-FFF2-40B4-BE49-F238E27FC236}">
                  <a16:creationId xmlns:a16="http://schemas.microsoft.com/office/drawing/2014/main" id="{51F33568-ED21-B006-22AE-B5822F8D1B9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029" t="19676" r="64174" b="40621"/>
            <a:stretch/>
          </p:blipFill>
          <p:spPr>
            <a:xfrm>
              <a:off x="7015589" y="3998169"/>
              <a:ext cx="2867718" cy="3272116"/>
            </a:xfrm>
            <a:prstGeom prst="rect">
              <a:avLst/>
            </a:prstGeom>
          </p:spPr>
        </p:pic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9581B14-A031-32C8-9EDC-878528559051}"/>
                </a:ext>
              </a:extLst>
            </p:cNvPr>
            <p:cNvSpPr txBox="1">
              <a:spLocks/>
            </p:cNvSpPr>
            <p:nvPr/>
          </p:nvSpPr>
          <p:spPr>
            <a:xfrm>
              <a:off x="7318750" y="4162423"/>
              <a:ext cx="2261396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dirty="0">
                  <a:solidFill>
                    <a:srgbClr val="714723"/>
                  </a:solidFill>
                  <a:latin typeface="CF Engraved" pitchFamily="2" charset="0"/>
                </a:rPr>
                <a:t>NOM DU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7F9CA7F-CF3F-185D-CF64-AEA61FAA0FAF}"/>
                </a:ext>
              </a:extLst>
            </p:cNvPr>
            <p:cNvSpPr txBox="1">
              <a:spLocks/>
            </p:cNvSpPr>
            <p:nvPr/>
          </p:nvSpPr>
          <p:spPr>
            <a:xfrm>
              <a:off x="7862170" y="4914916"/>
              <a:ext cx="1816402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714723"/>
                  </a:solidFill>
                  <a:latin typeface="CF Engraved" pitchFamily="2" charset="0"/>
                </a:rPr>
                <a:t>PROJET DE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3FCAA33D-55C0-8582-A0A8-C8646E190969}"/>
                </a:ext>
              </a:extLst>
            </p:cNvPr>
            <p:cNvSpPr txBox="1">
              <a:spLocks/>
            </p:cNvSpPr>
            <p:nvPr/>
          </p:nvSpPr>
          <p:spPr>
            <a:xfrm>
              <a:off x="7304682" y="5704605"/>
              <a:ext cx="2373890" cy="49244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600" dirty="0">
                  <a:solidFill>
                    <a:srgbClr val="714723"/>
                  </a:solidFill>
                  <a:latin typeface="CF Engraved" pitchFamily="2" charset="0"/>
                </a:rPr>
                <a:t>L’ANNEE</a:t>
              </a:r>
            </a:p>
          </p:txBody>
        </p:sp>
      </p:grpSp>
      <p:pic>
        <p:nvPicPr>
          <p:cNvPr id="31" name="Image 30" descr="Une image contenant plante, conception&#10;&#10;Description générée automatiquement">
            <a:extLst>
              <a:ext uri="{FF2B5EF4-FFF2-40B4-BE49-F238E27FC236}">
                <a16:creationId xmlns:a16="http://schemas.microsoft.com/office/drawing/2014/main" id="{D19E636D-7979-B320-F036-CE675FA917F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115" r="58054" b="78731"/>
          <a:stretch/>
        </p:blipFill>
        <p:spPr>
          <a:xfrm>
            <a:off x="125205" y="-414552"/>
            <a:ext cx="2387672" cy="1378846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A25EBB6-F860-487E-DA5F-389F64C92F78}"/>
              </a:ext>
            </a:extLst>
          </p:cNvPr>
          <p:cNvSpPr txBox="1"/>
          <p:nvPr/>
        </p:nvSpPr>
        <p:spPr>
          <a:xfrm>
            <a:off x="329352" y="382904"/>
            <a:ext cx="19672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latin typeface="Mystical Woods Rough Script" panose="02000500000000000000" pitchFamily="2" charset="77"/>
              </a:rPr>
              <a:t> </a:t>
            </a:r>
            <a:r>
              <a:rPr lang="fr-FR" sz="2400" dirty="0">
                <a:latin typeface="Mystical Woods Rough Script" panose="02000500000000000000" pitchFamily="2" charset="77"/>
              </a:rPr>
              <a:t>2024 - 2025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B29EF1F4-434E-6AD5-D6E2-10D500D31845}"/>
              </a:ext>
            </a:extLst>
          </p:cNvPr>
          <p:cNvSpPr txBox="1">
            <a:spLocks/>
          </p:cNvSpPr>
          <p:nvPr/>
        </p:nvSpPr>
        <p:spPr>
          <a:xfrm>
            <a:off x="2050120" y="1257792"/>
            <a:ext cx="5607772" cy="28230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sz="8800" dirty="0">
                <a:latin typeface="Wild Nature" panose="02000500000000000000" pitchFamily="2" charset="0"/>
              </a:rPr>
              <a:t>CLASSE DE</a:t>
            </a:r>
            <a:br>
              <a:rPr lang="en-US" sz="11500" dirty="0">
                <a:latin typeface="Wild Nature" panose="02000500000000000000" pitchFamily="2" charset="0"/>
              </a:rPr>
            </a:br>
            <a:r>
              <a:rPr lang="en-US" sz="11500" dirty="0">
                <a:latin typeface="Wild Nature" panose="02000500000000000000" pitchFamily="2" charset="0"/>
              </a:rPr>
              <a:t>NIVEAU</a:t>
            </a:r>
          </a:p>
        </p:txBody>
      </p:sp>
    </p:spTree>
    <p:extLst>
      <p:ext uri="{BB962C8B-B14F-4D97-AF65-F5344CB8AC3E}">
        <p14:creationId xmlns:p14="http://schemas.microsoft.com/office/powerpoint/2010/main" val="3507268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31303</TotalTime>
  <Words>16</Words>
  <Application>Microsoft Macintosh PowerPoint</Application>
  <PresentationFormat>Format A4 (210 x 297 mm)</PresentationFormat>
  <Paragraphs>6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CF Engraved</vt:lpstr>
      <vt:lpstr>Mystical Woods Rough Script</vt:lpstr>
      <vt:lpstr>Wild Nature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Aurélie GABORIEAU</dc:creator>
  <cp:lastModifiedBy>Aurélie GABORIEAU</cp:lastModifiedBy>
  <cp:revision>6</cp:revision>
  <dcterms:created xsi:type="dcterms:W3CDTF">2024-07-23T22:09:50Z</dcterms:created>
  <dcterms:modified xsi:type="dcterms:W3CDTF">2024-08-19T20:13:45Z</dcterms:modified>
</cp:coreProperties>
</file>