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544B"/>
    <a:srgbClr val="E7B6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54"/>
    <p:restoredTop sz="94682"/>
  </p:normalViewPr>
  <p:slideViewPr>
    <p:cSldViewPr snapToGrid="0">
      <p:cViewPr varScale="1">
        <p:scale>
          <a:sx n="73" d="100"/>
          <a:sy n="73" d="100"/>
        </p:scale>
        <p:origin x="327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BCD1-F5D6-5F41-A958-835600BA4A6B}" type="datetimeFigureOut">
              <a:rPr lang="fr-FR" smtClean="0"/>
              <a:t>19/08/2024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AE3A-D153-9E4F-B39A-5095BD8A30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5647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BCD1-F5D6-5F41-A958-835600BA4A6B}" type="datetimeFigureOut">
              <a:rPr lang="fr-FR" smtClean="0"/>
              <a:t>19/08/2024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AE3A-D153-9E4F-B39A-5095BD8A30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7197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BCD1-F5D6-5F41-A958-835600BA4A6B}" type="datetimeFigureOut">
              <a:rPr lang="fr-FR" smtClean="0"/>
              <a:t>19/08/2024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AE3A-D153-9E4F-B39A-5095BD8A30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5745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BCD1-F5D6-5F41-A958-835600BA4A6B}" type="datetimeFigureOut">
              <a:rPr lang="fr-FR" smtClean="0"/>
              <a:t>19/08/2024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AE3A-D153-9E4F-B39A-5095BD8A30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3667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BCD1-F5D6-5F41-A958-835600BA4A6B}" type="datetimeFigureOut">
              <a:rPr lang="fr-FR" smtClean="0"/>
              <a:t>19/08/2024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AE3A-D153-9E4F-B39A-5095BD8A30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4177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BCD1-F5D6-5F41-A958-835600BA4A6B}" type="datetimeFigureOut">
              <a:rPr lang="fr-FR" smtClean="0"/>
              <a:t>19/08/2024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AE3A-D153-9E4F-B39A-5095BD8A30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585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BCD1-F5D6-5F41-A958-835600BA4A6B}" type="datetimeFigureOut">
              <a:rPr lang="fr-FR" smtClean="0"/>
              <a:t>19/08/2024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AE3A-D153-9E4F-B39A-5095BD8A30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4504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BCD1-F5D6-5F41-A958-835600BA4A6B}" type="datetimeFigureOut">
              <a:rPr lang="fr-FR" smtClean="0"/>
              <a:t>19/08/2024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AE3A-D153-9E4F-B39A-5095BD8A30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7163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BCD1-F5D6-5F41-A958-835600BA4A6B}" type="datetimeFigureOut">
              <a:rPr lang="fr-FR" smtClean="0"/>
              <a:t>19/08/2024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AE3A-D153-9E4F-B39A-5095BD8A30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2618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BCD1-F5D6-5F41-A958-835600BA4A6B}" type="datetimeFigureOut">
              <a:rPr lang="fr-FR" smtClean="0"/>
              <a:t>19/08/2024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AE3A-D153-9E4F-B39A-5095BD8A30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503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BCD1-F5D6-5F41-A958-835600BA4A6B}" type="datetimeFigureOut">
              <a:rPr lang="fr-FR" smtClean="0"/>
              <a:t>19/08/2024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AE3A-D153-9E4F-B39A-5095BD8A30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0315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81BCD1-F5D6-5F41-A958-835600BA4A6B}" type="datetimeFigureOut">
              <a:rPr lang="fr-FR" smtClean="0"/>
              <a:t>19/08/2024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31AE3A-D153-9E4F-B39A-5095BD8A30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3735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clipart, graphisme, Graphique, dessin&#10;&#10;Description générée automatiquement">
            <a:extLst>
              <a:ext uri="{FF2B5EF4-FFF2-40B4-BE49-F238E27FC236}">
                <a16:creationId xmlns:a16="http://schemas.microsoft.com/office/drawing/2014/main" id="{7BB61A89-635F-9DA9-C43C-4250D9391FC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"/>
            <a:ext cx="7559772" cy="1069167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BD568B6-5919-FE95-CF7F-2F868171411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554982" y="9706707"/>
            <a:ext cx="2474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82544B"/>
                </a:solidFill>
                <a:latin typeface="Wild Nature" panose="02000500000000000000" pitchFamily="2" charset="0"/>
              </a:rPr>
              <a:t>CP</a:t>
            </a:r>
          </a:p>
        </p:txBody>
      </p:sp>
    </p:spTree>
    <p:extLst>
      <p:ext uri="{BB962C8B-B14F-4D97-AF65-F5344CB8AC3E}">
        <p14:creationId xmlns:p14="http://schemas.microsoft.com/office/powerpoint/2010/main" val="336160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vert, conception, motif&#10;&#10;Description générée automatiquement">
            <a:extLst>
              <a:ext uri="{FF2B5EF4-FFF2-40B4-BE49-F238E27FC236}">
                <a16:creationId xmlns:a16="http://schemas.microsoft.com/office/drawing/2014/main" id="{75A499CA-F1F6-9484-BA7E-7A02133A6F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361" y="0"/>
            <a:ext cx="7622036" cy="1077973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EA97F72-89AD-542D-D721-11490DE48988}"/>
              </a:ext>
            </a:extLst>
          </p:cNvPr>
          <p:cNvSpPr txBox="1"/>
          <p:nvPr/>
        </p:nvSpPr>
        <p:spPr>
          <a:xfrm>
            <a:off x="306821" y="737243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47BA476-F4F5-2D82-29EE-4984C82D3B22}"/>
              </a:ext>
            </a:extLst>
          </p:cNvPr>
          <p:cNvSpPr txBox="1"/>
          <p:nvPr/>
        </p:nvSpPr>
        <p:spPr>
          <a:xfrm>
            <a:off x="2402683" y="737243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ABE3CA3-B31E-59A0-7A69-E004D9B3ED52}"/>
              </a:ext>
            </a:extLst>
          </p:cNvPr>
          <p:cNvSpPr txBox="1"/>
          <p:nvPr/>
        </p:nvSpPr>
        <p:spPr>
          <a:xfrm>
            <a:off x="4647401" y="737243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0547BA-AD9B-E02E-2CA9-55632D8CE2C0}"/>
              </a:ext>
            </a:extLst>
          </p:cNvPr>
          <p:cNvSpPr txBox="1"/>
          <p:nvPr/>
        </p:nvSpPr>
        <p:spPr>
          <a:xfrm>
            <a:off x="232393" y="1901508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18E4447-AF03-7FBF-6056-6A01089C81B1}"/>
              </a:ext>
            </a:extLst>
          </p:cNvPr>
          <p:cNvSpPr txBox="1"/>
          <p:nvPr/>
        </p:nvSpPr>
        <p:spPr>
          <a:xfrm>
            <a:off x="2402683" y="1901508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71D9BAC-9B67-B9E3-8315-8822324AA917}"/>
              </a:ext>
            </a:extLst>
          </p:cNvPr>
          <p:cNvSpPr txBox="1"/>
          <p:nvPr/>
        </p:nvSpPr>
        <p:spPr>
          <a:xfrm>
            <a:off x="4572973" y="1901508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C70D44A-507B-8F12-AFD2-B2D24D877F7D}"/>
              </a:ext>
            </a:extLst>
          </p:cNvPr>
          <p:cNvSpPr txBox="1"/>
          <p:nvPr/>
        </p:nvSpPr>
        <p:spPr>
          <a:xfrm>
            <a:off x="154421" y="3062281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7A2B71A-D0E0-1ED4-DF7B-19898F805DAC}"/>
              </a:ext>
            </a:extLst>
          </p:cNvPr>
          <p:cNvSpPr txBox="1"/>
          <p:nvPr/>
        </p:nvSpPr>
        <p:spPr>
          <a:xfrm>
            <a:off x="2324711" y="3062281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1F66A1A-5BD1-AF3A-203D-1F4C60997629}"/>
              </a:ext>
            </a:extLst>
          </p:cNvPr>
          <p:cNvSpPr txBox="1"/>
          <p:nvPr/>
        </p:nvSpPr>
        <p:spPr>
          <a:xfrm>
            <a:off x="4495001" y="3062281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CCF3FEC-0F11-FD16-E578-B7582868D35E}"/>
              </a:ext>
            </a:extLst>
          </p:cNvPr>
          <p:cNvSpPr txBox="1"/>
          <p:nvPr/>
        </p:nvSpPr>
        <p:spPr>
          <a:xfrm>
            <a:off x="154421" y="4230038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891E5F7-8ACD-E665-6DCC-EB763C367747}"/>
              </a:ext>
            </a:extLst>
          </p:cNvPr>
          <p:cNvSpPr txBox="1"/>
          <p:nvPr/>
        </p:nvSpPr>
        <p:spPr>
          <a:xfrm>
            <a:off x="2324711" y="4230038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6A6069C-69FB-870F-8A75-B3CD238D901B}"/>
              </a:ext>
            </a:extLst>
          </p:cNvPr>
          <p:cNvSpPr txBox="1"/>
          <p:nvPr/>
        </p:nvSpPr>
        <p:spPr>
          <a:xfrm>
            <a:off x="4495001" y="4230038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FA92FA5-9456-F4B7-CAD0-39A587DBBA59}"/>
              </a:ext>
            </a:extLst>
          </p:cNvPr>
          <p:cNvSpPr txBox="1"/>
          <p:nvPr/>
        </p:nvSpPr>
        <p:spPr>
          <a:xfrm>
            <a:off x="237161" y="5345906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51FEC13-1A75-21E4-DCE7-F9E7396011E8}"/>
              </a:ext>
            </a:extLst>
          </p:cNvPr>
          <p:cNvSpPr txBox="1"/>
          <p:nvPr/>
        </p:nvSpPr>
        <p:spPr>
          <a:xfrm>
            <a:off x="2407451" y="5345906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AEB7A68-36FE-C55D-E2B5-CC33201A847B}"/>
              </a:ext>
            </a:extLst>
          </p:cNvPr>
          <p:cNvSpPr txBox="1"/>
          <p:nvPr/>
        </p:nvSpPr>
        <p:spPr>
          <a:xfrm>
            <a:off x="4577741" y="5345906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8A05B7B-B4B6-4023-A7AB-35C18666FEBF}"/>
              </a:ext>
            </a:extLst>
          </p:cNvPr>
          <p:cNvSpPr txBox="1"/>
          <p:nvPr/>
        </p:nvSpPr>
        <p:spPr>
          <a:xfrm>
            <a:off x="174868" y="6506679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22B3613-5F1C-EE23-4EF2-63C34347E605}"/>
              </a:ext>
            </a:extLst>
          </p:cNvPr>
          <p:cNvSpPr txBox="1"/>
          <p:nvPr/>
        </p:nvSpPr>
        <p:spPr>
          <a:xfrm>
            <a:off x="2345158" y="6506679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A00455D-EC33-5512-935E-1BA23F7DEA28}"/>
              </a:ext>
            </a:extLst>
          </p:cNvPr>
          <p:cNvSpPr txBox="1"/>
          <p:nvPr/>
        </p:nvSpPr>
        <p:spPr>
          <a:xfrm>
            <a:off x="4515448" y="6506679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228AAB3-835F-494A-A7B6-3C555F6FBEBC}"/>
              </a:ext>
            </a:extLst>
          </p:cNvPr>
          <p:cNvSpPr txBox="1"/>
          <p:nvPr/>
        </p:nvSpPr>
        <p:spPr>
          <a:xfrm>
            <a:off x="174868" y="7674436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4AB2434F-D734-C4DC-5A9B-7B30EB0F65A0}"/>
              </a:ext>
            </a:extLst>
          </p:cNvPr>
          <p:cNvSpPr txBox="1"/>
          <p:nvPr/>
        </p:nvSpPr>
        <p:spPr>
          <a:xfrm>
            <a:off x="2345158" y="7674436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654D44D3-57A9-4E9C-AFC2-5FC4CA9305A5}"/>
              </a:ext>
            </a:extLst>
          </p:cNvPr>
          <p:cNvSpPr txBox="1"/>
          <p:nvPr/>
        </p:nvSpPr>
        <p:spPr>
          <a:xfrm>
            <a:off x="4515448" y="7674436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72983EE2-E8E6-4A22-6C50-89AC649C749B}"/>
              </a:ext>
            </a:extLst>
          </p:cNvPr>
          <p:cNvSpPr txBox="1"/>
          <p:nvPr/>
        </p:nvSpPr>
        <p:spPr>
          <a:xfrm>
            <a:off x="257608" y="8790304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CAA32839-F79B-97B9-07BA-4AF83A86957A}"/>
              </a:ext>
            </a:extLst>
          </p:cNvPr>
          <p:cNvSpPr txBox="1"/>
          <p:nvPr/>
        </p:nvSpPr>
        <p:spPr>
          <a:xfrm>
            <a:off x="2427898" y="8790304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92FB1B8B-E2C3-803E-C60A-BD026FBB466E}"/>
              </a:ext>
            </a:extLst>
          </p:cNvPr>
          <p:cNvSpPr txBox="1"/>
          <p:nvPr/>
        </p:nvSpPr>
        <p:spPr>
          <a:xfrm>
            <a:off x="4598188" y="8790304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</p:spTree>
    <p:extLst>
      <p:ext uri="{BB962C8B-B14F-4D97-AF65-F5344CB8AC3E}">
        <p14:creationId xmlns:p14="http://schemas.microsoft.com/office/powerpoint/2010/main" val="1207786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vert, conception, motif&#10;&#10;Description générée automatiquement">
            <a:extLst>
              <a:ext uri="{FF2B5EF4-FFF2-40B4-BE49-F238E27FC236}">
                <a16:creationId xmlns:a16="http://schemas.microsoft.com/office/drawing/2014/main" id="{75A499CA-F1F6-9484-BA7E-7A02133A6F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361" y="0"/>
            <a:ext cx="7622036" cy="1077973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EA97F72-89AD-542D-D721-11490DE48988}"/>
              </a:ext>
            </a:extLst>
          </p:cNvPr>
          <p:cNvSpPr txBox="1"/>
          <p:nvPr/>
        </p:nvSpPr>
        <p:spPr>
          <a:xfrm>
            <a:off x="306821" y="737243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47BA476-F4F5-2D82-29EE-4984C82D3B22}"/>
              </a:ext>
            </a:extLst>
          </p:cNvPr>
          <p:cNvSpPr txBox="1"/>
          <p:nvPr/>
        </p:nvSpPr>
        <p:spPr>
          <a:xfrm>
            <a:off x="2402683" y="737243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ABE3CA3-B31E-59A0-7A69-E004D9B3ED52}"/>
              </a:ext>
            </a:extLst>
          </p:cNvPr>
          <p:cNvSpPr txBox="1"/>
          <p:nvPr/>
        </p:nvSpPr>
        <p:spPr>
          <a:xfrm>
            <a:off x="4647401" y="737243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0547BA-AD9B-E02E-2CA9-55632D8CE2C0}"/>
              </a:ext>
            </a:extLst>
          </p:cNvPr>
          <p:cNvSpPr txBox="1"/>
          <p:nvPr/>
        </p:nvSpPr>
        <p:spPr>
          <a:xfrm>
            <a:off x="232393" y="1901508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18E4447-AF03-7FBF-6056-6A01089C81B1}"/>
              </a:ext>
            </a:extLst>
          </p:cNvPr>
          <p:cNvSpPr txBox="1"/>
          <p:nvPr/>
        </p:nvSpPr>
        <p:spPr>
          <a:xfrm>
            <a:off x="2402683" y="1901508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71D9BAC-9B67-B9E3-8315-8822324AA917}"/>
              </a:ext>
            </a:extLst>
          </p:cNvPr>
          <p:cNvSpPr txBox="1"/>
          <p:nvPr/>
        </p:nvSpPr>
        <p:spPr>
          <a:xfrm>
            <a:off x="4572973" y="1901508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C70D44A-507B-8F12-AFD2-B2D24D877F7D}"/>
              </a:ext>
            </a:extLst>
          </p:cNvPr>
          <p:cNvSpPr txBox="1"/>
          <p:nvPr/>
        </p:nvSpPr>
        <p:spPr>
          <a:xfrm>
            <a:off x="154421" y="3062281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7A2B71A-D0E0-1ED4-DF7B-19898F805DAC}"/>
              </a:ext>
            </a:extLst>
          </p:cNvPr>
          <p:cNvSpPr txBox="1"/>
          <p:nvPr/>
        </p:nvSpPr>
        <p:spPr>
          <a:xfrm>
            <a:off x="2324711" y="3062281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1F66A1A-5BD1-AF3A-203D-1F4C60997629}"/>
              </a:ext>
            </a:extLst>
          </p:cNvPr>
          <p:cNvSpPr txBox="1"/>
          <p:nvPr/>
        </p:nvSpPr>
        <p:spPr>
          <a:xfrm>
            <a:off x="4495001" y="3062281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CCF3FEC-0F11-FD16-E578-B7582868D35E}"/>
              </a:ext>
            </a:extLst>
          </p:cNvPr>
          <p:cNvSpPr txBox="1"/>
          <p:nvPr/>
        </p:nvSpPr>
        <p:spPr>
          <a:xfrm>
            <a:off x="154421" y="4230038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891E5F7-8ACD-E665-6DCC-EB763C367747}"/>
              </a:ext>
            </a:extLst>
          </p:cNvPr>
          <p:cNvSpPr txBox="1"/>
          <p:nvPr/>
        </p:nvSpPr>
        <p:spPr>
          <a:xfrm>
            <a:off x="2324711" y="4230038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6A6069C-69FB-870F-8A75-B3CD238D901B}"/>
              </a:ext>
            </a:extLst>
          </p:cNvPr>
          <p:cNvSpPr txBox="1"/>
          <p:nvPr/>
        </p:nvSpPr>
        <p:spPr>
          <a:xfrm>
            <a:off x="4495001" y="4230038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FA92FA5-9456-F4B7-CAD0-39A587DBBA59}"/>
              </a:ext>
            </a:extLst>
          </p:cNvPr>
          <p:cNvSpPr txBox="1"/>
          <p:nvPr/>
        </p:nvSpPr>
        <p:spPr>
          <a:xfrm>
            <a:off x="237161" y="5345906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51FEC13-1A75-21E4-DCE7-F9E7396011E8}"/>
              </a:ext>
            </a:extLst>
          </p:cNvPr>
          <p:cNvSpPr txBox="1"/>
          <p:nvPr/>
        </p:nvSpPr>
        <p:spPr>
          <a:xfrm>
            <a:off x="2407451" y="5345906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AEB7A68-36FE-C55D-E2B5-CC33201A847B}"/>
              </a:ext>
            </a:extLst>
          </p:cNvPr>
          <p:cNvSpPr txBox="1"/>
          <p:nvPr/>
        </p:nvSpPr>
        <p:spPr>
          <a:xfrm>
            <a:off x="4577741" y="5345906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8A05B7B-B4B6-4023-A7AB-35C18666FEBF}"/>
              </a:ext>
            </a:extLst>
          </p:cNvPr>
          <p:cNvSpPr txBox="1"/>
          <p:nvPr/>
        </p:nvSpPr>
        <p:spPr>
          <a:xfrm>
            <a:off x="174868" y="6506679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22B3613-5F1C-EE23-4EF2-63C34347E605}"/>
              </a:ext>
            </a:extLst>
          </p:cNvPr>
          <p:cNvSpPr txBox="1"/>
          <p:nvPr/>
        </p:nvSpPr>
        <p:spPr>
          <a:xfrm>
            <a:off x="2345158" y="6506679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A00455D-EC33-5512-935E-1BA23F7DEA28}"/>
              </a:ext>
            </a:extLst>
          </p:cNvPr>
          <p:cNvSpPr txBox="1"/>
          <p:nvPr/>
        </p:nvSpPr>
        <p:spPr>
          <a:xfrm>
            <a:off x="4515448" y="6506679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228AAB3-835F-494A-A7B6-3C555F6FBEBC}"/>
              </a:ext>
            </a:extLst>
          </p:cNvPr>
          <p:cNvSpPr txBox="1"/>
          <p:nvPr/>
        </p:nvSpPr>
        <p:spPr>
          <a:xfrm>
            <a:off x="174868" y="7674436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4AB2434F-D734-C4DC-5A9B-7B30EB0F65A0}"/>
              </a:ext>
            </a:extLst>
          </p:cNvPr>
          <p:cNvSpPr txBox="1"/>
          <p:nvPr/>
        </p:nvSpPr>
        <p:spPr>
          <a:xfrm>
            <a:off x="2345158" y="7674436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654D44D3-57A9-4E9C-AFC2-5FC4CA9305A5}"/>
              </a:ext>
            </a:extLst>
          </p:cNvPr>
          <p:cNvSpPr txBox="1"/>
          <p:nvPr/>
        </p:nvSpPr>
        <p:spPr>
          <a:xfrm>
            <a:off x="4515448" y="7674436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72983EE2-E8E6-4A22-6C50-89AC649C749B}"/>
              </a:ext>
            </a:extLst>
          </p:cNvPr>
          <p:cNvSpPr txBox="1"/>
          <p:nvPr/>
        </p:nvSpPr>
        <p:spPr>
          <a:xfrm>
            <a:off x="257608" y="8790304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CAA32839-F79B-97B9-07BA-4AF83A86957A}"/>
              </a:ext>
            </a:extLst>
          </p:cNvPr>
          <p:cNvSpPr txBox="1"/>
          <p:nvPr/>
        </p:nvSpPr>
        <p:spPr>
          <a:xfrm>
            <a:off x="2427898" y="8790304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92FB1B8B-E2C3-803E-C60A-BD026FBB466E}"/>
              </a:ext>
            </a:extLst>
          </p:cNvPr>
          <p:cNvSpPr txBox="1"/>
          <p:nvPr/>
        </p:nvSpPr>
        <p:spPr>
          <a:xfrm>
            <a:off x="4598188" y="8790304"/>
            <a:ext cx="163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NATURE green" panose="02000600000000000000" pitchFamily="2" charset="0"/>
              </a:rPr>
              <a:t>Prénom</a:t>
            </a:r>
          </a:p>
        </p:txBody>
      </p:sp>
    </p:spTree>
    <p:extLst>
      <p:ext uri="{BB962C8B-B14F-4D97-AF65-F5344CB8AC3E}">
        <p14:creationId xmlns:p14="http://schemas.microsoft.com/office/powerpoint/2010/main" val="4037435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 descr="Une image contenant vert, motif, conception&#10;&#10;Description générée automatiquement avec une confiance moyenne">
            <a:extLst>
              <a:ext uri="{FF2B5EF4-FFF2-40B4-BE49-F238E27FC236}">
                <a16:creationId xmlns:a16="http://schemas.microsoft.com/office/drawing/2014/main" id="{0670EC6A-B4E8-07BA-D1B4-7C211AE9D6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"/>
            <a:ext cx="7559772" cy="1069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359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Une image contenant jaune, conception&#10;&#10;Description générée automatiquement">
            <a:extLst>
              <a:ext uri="{FF2B5EF4-FFF2-40B4-BE49-F238E27FC236}">
                <a16:creationId xmlns:a16="http://schemas.microsoft.com/office/drawing/2014/main" id="{4EB6CC77-6413-5629-037F-9388D5A92D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7559868" cy="10691813"/>
          </a:xfrm>
        </p:spPr>
      </p:pic>
    </p:spTree>
    <p:extLst>
      <p:ext uri="{BB962C8B-B14F-4D97-AF65-F5344CB8AC3E}">
        <p14:creationId xmlns:p14="http://schemas.microsoft.com/office/powerpoint/2010/main" val="479333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motif&#10;&#10;Description générée automatiquement avec une confiance faible">
            <a:extLst>
              <a:ext uri="{FF2B5EF4-FFF2-40B4-BE49-F238E27FC236}">
                <a16:creationId xmlns:a16="http://schemas.microsoft.com/office/drawing/2014/main" id="{D8E22C12-AC9A-BB49-3898-A5E0D0A5C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7559675" cy="106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06395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2909</TotalTime>
  <Words>49</Words>
  <Application>Microsoft Macintosh PowerPoint</Application>
  <PresentationFormat>Personnalisé</PresentationFormat>
  <Paragraphs>49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NATURE green</vt:lpstr>
      <vt:lpstr>Wild Nature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Aurélie GABORIEAU</dc:creator>
  <cp:lastModifiedBy>Aurélie GABORIEAU</cp:lastModifiedBy>
  <cp:revision>6</cp:revision>
  <dcterms:created xsi:type="dcterms:W3CDTF">2024-07-23T21:09:32Z</dcterms:created>
  <dcterms:modified xsi:type="dcterms:W3CDTF">2024-08-19T21:01:40Z</dcterms:modified>
</cp:coreProperties>
</file>